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3"/>
  </p:notesMasterIdLst>
  <p:sldIdLst>
    <p:sldId id="9104" r:id="rId5"/>
    <p:sldId id="262" r:id="rId6"/>
    <p:sldId id="9299" r:id="rId7"/>
    <p:sldId id="9300" r:id="rId8"/>
    <p:sldId id="9301" r:id="rId9"/>
    <p:sldId id="9302" r:id="rId10"/>
    <p:sldId id="9303" r:id="rId11"/>
    <p:sldId id="9304" r:id="rId12"/>
    <p:sldId id="9305" r:id="rId13"/>
    <p:sldId id="9306" r:id="rId14"/>
    <p:sldId id="9307" r:id="rId15"/>
    <p:sldId id="9308" r:id="rId16"/>
    <p:sldId id="9309" r:id="rId17"/>
    <p:sldId id="9310" r:id="rId18"/>
    <p:sldId id="9311" r:id="rId19"/>
    <p:sldId id="9312" r:id="rId20"/>
    <p:sldId id="9313" r:id="rId21"/>
    <p:sldId id="9314" r:id="rId22"/>
    <p:sldId id="9315" r:id="rId23"/>
    <p:sldId id="9325" r:id="rId24"/>
    <p:sldId id="9317" r:id="rId25"/>
    <p:sldId id="9318" r:id="rId26"/>
    <p:sldId id="9319" r:id="rId27"/>
    <p:sldId id="9320" r:id="rId28"/>
    <p:sldId id="9321" r:id="rId29"/>
    <p:sldId id="9322" r:id="rId30"/>
    <p:sldId id="9323" r:id="rId31"/>
    <p:sldId id="9324" r:id="rId32"/>
  </p:sldIdLst>
  <p:sldSz cx="12192000" cy="6858000"/>
  <p:notesSz cx="6858000" cy="9144000"/>
  <p:embeddedFontLst>
    <p:embeddedFont>
      <p:font typeface="Arial Narrow" panose="020B060602020203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26A2BB0-4815-4B3E-8782-5E82EC19BF04}">
          <p14:sldIdLst>
            <p14:sldId id="9104"/>
            <p14:sldId id="262"/>
            <p14:sldId id="9299"/>
            <p14:sldId id="9300"/>
            <p14:sldId id="9301"/>
            <p14:sldId id="9302"/>
            <p14:sldId id="9303"/>
            <p14:sldId id="9304"/>
            <p14:sldId id="9305"/>
            <p14:sldId id="9306"/>
            <p14:sldId id="9307"/>
            <p14:sldId id="9308"/>
            <p14:sldId id="9309"/>
            <p14:sldId id="9310"/>
            <p14:sldId id="9311"/>
            <p14:sldId id="9312"/>
            <p14:sldId id="9313"/>
            <p14:sldId id="9314"/>
            <p14:sldId id="9315"/>
            <p14:sldId id="9325"/>
            <p14:sldId id="9317"/>
            <p14:sldId id="9318"/>
            <p14:sldId id="9319"/>
            <p14:sldId id="9320"/>
            <p14:sldId id="9321"/>
            <p14:sldId id="9322"/>
            <p14:sldId id="9323"/>
            <p14:sldId id="9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enico Caridi" initials="DC" lastIdx="3" clrIdx="0">
    <p:extLst>
      <p:ext uri="{19B8F6BF-5375-455C-9EA6-DF929625EA0E}">
        <p15:presenceInfo xmlns:p15="http://schemas.microsoft.com/office/powerpoint/2012/main" userId="S::domenico.caridi@ansys.com::87bea3aa-04f7-4754-974b-568cacee9b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211D6-9C64-46B2-B5CC-D04F1DC83C82}" v="14" dt="2020-04-28T16:33:29.457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7" autoAdjust="0"/>
    <p:restoredTop sz="95220" autoAdjust="0"/>
  </p:normalViewPr>
  <p:slideViewPr>
    <p:cSldViewPr showGuides="1">
      <p:cViewPr varScale="1">
        <p:scale>
          <a:sx n="135" d="100"/>
          <a:sy n="135" d="100"/>
        </p:scale>
        <p:origin x="132" y="28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E:\For_Regal\Hexcore_from_Rohit\From_PuneVnc\example_index_file_cre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30474132108604"/>
          <c:y val="6.0729887411421594E-2"/>
          <c:w val="0.77827221349265496"/>
          <c:h val="0.73653392838987819"/>
        </c:manualLayout>
      </c:layout>
      <c:scatterChart>
        <c:scatterStyle val="smoothMarker"/>
        <c:varyColors val="0"/>
        <c:ser>
          <c:idx val="0"/>
          <c:order val="0"/>
          <c:tx>
            <c:v>point-1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'Direct Monitors'!$N$5:$N$2344</c:f>
              <c:numCache>
                <c:formatCode>0.00E+00</c:formatCode>
                <c:ptCount val="2340"/>
                <c:pt idx="0">
                  <c:v>5.3418802999999979</c:v>
                </c:pt>
                <c:pt idx="1">
                  <c:v>10.683761000000001</c:v>
                </c:pt>
                <c:pt idx="2">
                  <c:v>16.025639999999985</c:v>
                </c:pt>
                <c:pt idx="3">
                  <c:v>21.367521</c:v>
                </c:pt>
                <c:pt idx="4">
                  <c:v>26.709401999999994</c:v>
                </c:pt>
                <c:pt idx="5">
                  <c:v>32.051280999999982</c:v>
                </c:pt>
                <c:pt idx="6">
                  <c:v>37.393162000000011</c:v>
                </c:pt>
                <c:pt idx="7">
                  <c:v>42.735043000000012</c:v>
                </c:pt>
                <c:pt idx="8">
                  <c:v>48.076923000000001</c:v>
                </c:pt>
                <c:pt idx="9">
                  <c:v>53.418804000000002</c:v>
                </c:pt>
                <c:pt idx="10">
                  <c:v>58.760685000000002</c:v>
                </c:pt>
                <c:pt idx="11">
                  <c:v>64.102561999999978</c:v>
                </c:pt>
                <c:pt idx="12">
                  <c:v>69.444443000000035</c:v>
                </c:pt>
                <c:pt idx="13">
                  <c:v>74.786323999999993</c:v>
                </c:pt>
                <c:pt idx="14">
                  <c:v>80.128203999999982</c:v>
                </c:pt>
                <c:pt idx="15">
                  <c:v>85.470084999999983</c:v>
                </c:pt>
                <c:pt idx="16">
                  <c:v>90.811966000000027</c:v>
                </c:pt>
                <c:pt idx="17">
                  <c:v>96.153846999999971</c:v>
                </c:pt>
                <c:pt idx="18">
                  <c:v>101.49572999999999</c:v>
                </c:pt>
                <c:pt idx="19">
                  <c:v>106.83761000000003</c:v>
                </c:pt>
                <c:pt idx="20">
                  <c:v>112.17948999999997</c:v>
                </c:pt>
                <c:pt idx="21">
                  <c:v>117.52136999999999</c:v>
                </c:pt>
                <c:pt idx="22">
                  <c:v>122.86324999999999</c:v>
                </c:pt>
                <c:pt idx="23">
                  <c:v>128.20511999999999</c:v>
                </c:pt>
                <c:pt idx="24">
                  <c:v>133.54701</c:v>
                </c:pt>
                <c:pt idx="25">
                  <c:v>138.88889000000006</c:v>
                </c:pt>
                <c:pt idx="26">
                  <c:v>144.23076999999998</c:v>
                </c:pt>
                <c:pt idx="27">
                  <c:v>149.57265000000001</c:v>
                </c:pt>
                <c:pt idx="28">
                  <c:v>154.91453999999999</c:v>
                </c:pt>
                <c:pt idx="29">
                  <c:v>160.25641000000005</c:v>
                </c:pt>
                <c:pt idx="30">
                  <c:v>165.59830000000005</c:v>
                </c:pt>
                <c:pt idx="31">
                  <c:v>170.94016999999999</c:v>
                </c:pt>
                <c:pt idx="32">
                  <c:v>176.28206</c:v>
                </c:pt>
                <c:pt idx="33">
                  <c:v>181.62393</c:v>
                </c:pt>
                <c:pt idx="34">
                  <c:v>186.96581</c:v>
                </c:pt>
                <c:pt idx="35">
                  <c:v>192.30769000000001</c:v>
                </c:pt>
                <c:pt idx="36">
                  <c:v>197.64956999999993</c:v>
                </c:pt>
                <c:pt idx="37">
                  <c:v>202.99146000000005</c:v>
                </c:pt>
                <c:pt idx="38">
                  <c:v>208.33333000000005</c:v>
                </c:pt>
                <c:pt idx="39">
                  <c:v>213.67522</c:v>
                </c:pt>
                <c:pt idx="40">
                  <c:v>219.01709</c:v>
                </c:pt>
                <c:pt idx="41">
                  <c:v>224.35898000000006</c:v>
                </c:pt>
                <c:pt idx="42">
                  <c:v>229.70084999999997</c:v>
                </c:pt>
                <c:pt idx="43">
                  <c:v>235.04274000000001</c:v>
                </c:pt>
                <c:pt idx="44">
                  <c:v>240.38461000000001</c:v>
                </c:pt>
                <c:pt idx="45">
                  <c:v>245.72650000000002</c:v>
                </c:pt>
                <c:pt idx="46">
                  <c:v>251.06837000000004</c:v>
                </c:pt>
                <c:pt idx="47">
                  <c:v>256.41024999999991</c:v>
                </c:pt>
                <c:pt idx="48">
                  <c:v>261.75214</c:v>
                </c:pt>
                <c:pt idx="49">
                  <c:v>267.09402</c:v>
                </c:pt>
                <c:pt idx="50">
                  <c:v>272.43588</c:v>
                </c:pt>
                <c:pt idx="51">
                  <c:v>277.77776999999986</c:v>
                </c:pt>
                <c:pt idx="52">
                  <c:v>283.11966000000012</c:v>
                </c:pt>
                <c:pt idx="53">
                  <c:v>288.46154999999987</c:v>
                </c:pt>
                <c:pt idx="54">
                  <c:v>293.80340999999999</c:v>
                </c:pt>
                <c:pt idx="55">
                  <c:v>299.1452900000001</c:v>
                </c:pt>
                <c:pt idx="56">
                  <c:v>304.48717999999985</c:v>
                </c:pt>
                <c:pt idx="57">
                  <c:v>309.82907</c:v>
                </c:pt>
                <c:pt idx="58">
                  <c:v>315.17093</c:v>
                </c:pt>
                <c:pt idx="59">
                  <c:v>320.51281999999986</c:v>
                </c:pt>
                <c:pt idx="60">
                  <c:v>325.85471000000001</c:v>
                </c:pt>
                <c:pt idx="61">
                  <c:v>331.1965899999999</c:v>
                </c:pt>
                <c:pt idx="62">
                  <c:v>336.5384499999999</c:v>
                </c:pt>
                <c:pt idx="63">
                  <c:v>341.88033999999988</c:v>
                </c:pt>
                <c:pt idx="64">
                  <c:v>347.22222999999991</c:v>
                </c:pt>
                <c:pt idx="65">
                  <c:v>352.56412</c:v>
                </c:pt>
                <c:pt idx="66">
                  <c:v>357.90598</c:v>
                </c:pt>
                <c:pt idx="67">
                  <c:v>363.24786000000012</c:v>
                </c:pt>
                <c:pt idx="68">
                  <c:v>368.58974999999987</c:v>
                </c:pt>
                <c:pt idx="69">
                  <c:v>373.93160999999975</c:v>
                </c:pt>
                <c:pt idx="70">
                  <c:v>379.2734999999999</c:v>
                </c:pt>
                <c:pt idx="71">
                  <c:v>384.61538999999999</c:v>
                </c:pt>
                <c:pt idx="72">
                  <c:v>389.95728000000008</c:v>
                </c:pt>
                <c:pt idx="73">
                  <c:v>395.29912999999988</c:v>
                </c:pt>
                <c:pt idx="74">
                  <c:v>400.64102000000008</c:v>
                </c:pt>
                <c:pt idx="75">
                  <c:v>405.98290999999989</c:v>
                </c:pt>
                <c:pt idx="76">
                  <c:v>411.32479999999993</c:v>
                </c:pt>
                <c:pt idx="77">
                  <c:v>416.66665999999987</c:v>
                </c:pt>
                <c:pt idx="78">
                  <c:v>422.00853999999975</c:v>
                </c:pt>
                <c:pt idx="79">
                  <c:v>427.35043000000002</c:v>
                </c:pt>
                <c:pt idx="80">
                  <c:v>432.69232</c:v>
                </c:pt>
                <c:pt idx="81">
                  <c:v>438.03417999999988</c:v>
                </c:pt>
                <c:pt idx="82">
                  <c:v>443.37607000000003</c:v>
                </c:pt>
                <c:pt idx="83">
                  <c:v>448.71796000000001</c:v>
                </c:pt>
                <c:pt idx="84">
                  <c:v>454.05981000000008</c:v>
                </c:pt>
                <c:pt idx="85">
                  <c:v>459.40169999999989</c:v>
                </c:pt>
                <c:pt idx="86">
                  <c:v>464.74358999999993</c:v>
                </c:pt>
                <c:pt idx="87">
                  <c:v>470.08548000000002</c:v>
                </c:pt>
                <c:pt idx="88">
                  <c:v>475.42733999999984</c:v>
                </c:pt>
                <c:pt idx="89">
                  <c:v>480.76922999999999</c:v>
                </c:pt>
                <c:pt idx="90">
                  <c:v>486.11110999999988</c:v>
                </c:pt>
                <c:pt idx="91">
                  <c:v>491.45299999999986</c:v>
                </c:pt>
                <c:pt idx="92">
                  <c:v>496.79486000000014</c:v>
                </c:pt>
                <c:pt idx="93">
                  <c:v>502.13674999999989</c:v>
                </c:pt>
                <c:pt idx="94">
                  <c:v>507.47863999999976</c:v>
                </c:pt>
                <c:pt idx="95">
                  <c:v>512.82049999999981</c:v>
                </c:pt>
                <c:pt idx="96">
                  <c:v>518.1624099999998</c:v>
                </c:pt>
                <c:pt idx="97">
                  <c:v>523.50427000000002</c:v>
                </c:pt>
                <c:pt idx="98">
                  <c:v>528.84612999999968</c:v>
                </c:pt>
                <c:pt idx="99">
                  <c:v>534.1880500000002</c:v>
                </c:pt>
                <c:pt idx="100">
                  <c:v>539.52990999999997</c:v>
                </c:pt>
                <c:pt idx="101">
                  <c:v>544.87176999999997</c:v>
                </c:pt>
                <c:pt idx="102">
                  <c:v>550.21367999999995</c:v>
                </c:pt>
                <c:pt idx="103">
                  <c:v>555.55553999999972</c:v>
                </c:pt>
                <c:pt idx="104">
                  <c:v>560.8974599999998</c:v>
                </c:pt>
                <c:pt idx="105">
                  <c:v>566.23932000000002</c:v>
                </c:pt>
                <c:pt idx="106">
                  <c:v>571.58118000000002</c:v>
                </c:pt>
                <c:pt idx="107">
                  <c:v>576.92309999999998</c:v>
                </c:pt>
                <c:pt idx="108">
                  <c:v>582.26495</c:v>
                </c:pt>
                <c:pt idx="109">
                  <c:v>587.60681</c:v>
                </c:pt>
                <c:pt idx="110">
                  <c:v>592.94872999999973</c:v>
                </c:pt>
                <c:pt idx="111">
                  <c:v>598.29058999999995</c:v>
                </c:pt>
                <c:pt idx="112">
                  <c:v>603.6325099999998</c:v>
                </c:pt>
                <c:pt idx="113">
                  <c:v>608.97437000000025</c:v>
                </c:pt>
                <c:pt idx="114">
                  <c:v>614.31621999999959</c:v>
                </c:pt>
                <c:pt idx="115">
                  <c:v>619.65814</c:v>
                </c:pt>
                <c:pt idx="116">
                  <c:v>625</c:v>
                </c:pt>
                <c:pt idx="117">
                  <c:v>630.34185999999977</c:v>
                </c:pt>
                <c:pt idx="118">
                  <c:v>635.68378000000041</c:v>
                </c:pt>
                <c:pt idx="119">
                  <c:v>641.02562999999975</c:v>
                </c:pt>
                <c:pt idx="120">
                  <c:v>646.36748999999975</c:v>
                </c:pt>
                <c:pt idx="121">
                  <c:v>651.70941000000005</c:v>
                </c:pt>
                <c:pt idx="122">
                  <c:v>657.0512699999997</c:v>
                </c:pt>
                <c:pt idx="123">
                  <c:v>662.39319</c:v>
                </c:pt>
                <c:pt idx="124">
                  <c:v>667.73505</c:v>
                </c:pt>
                <c:pt idx="125">
                  <c:v>673.07690000000002</c:v>
                </c:pt>
                <c:pt idx="126">
                  <c:v>678.41881999999998</c:v>
                </c:pt>
                <c:pt idx="127">
                  <c:v>683.76067999999998</c:v>
                </c:pt>
                <c:pt idx="128">
                  <c:v>689.10253999999998</c:v>
                </c:pt>
                <c:pt idx="129">
                  <c:v>694.44445999999982</c:v>
                </c:pt>
                <c:pt idx="130">
                  <c:v>699.78632000000005</c:v>
                </c:pt>
                <c:pt idx="131">
                  <c:v>705.12823000000003</c:v>
                </c:pt>
                <c:pt idx="132">
                  <c:v>710.47009000000003</c:v>
                </c:pt>
                <c:pt idx="133">
                  <c:v>715.8119499999998</c:v>
                </c:pt>
                <c:pt idx="134">
                  <c:v>721.15386999999998</c:v>
                </c:pt>
                <c:pt idx="135">
                  <c:v>726.49572999999998</c:v>
                </c:pt>
                <c:pt idx="136">
                  <c:v>731.83758999999975</c:v>
                </c:pt>
                <c:pt idx="137">
                  <c:v>737.17950000000019</c:v>
                </c:pt>
                <c:pt idx="138">
                  <c:v>742.52135999999996</c:v>
                </c:pt>
                <c:pt idx="139">
                  <c:v>747.86321999999961</c:v>
                </c:pt>
                <c:pt idx="140">
                  <c:v>753.20514000000003</c:v>
                </c:pt>
                <c:pt idx="141">
                  <c:v>758.5469999999998</c:v>
                </c:pt>
                <c:pt idx="142">
                  <c:v>763.88891999999998</c:v>
                </c:pt>
                <c:pt idx="143">
                  <c:v>769.23077000000023</c:v>
                </c:pt>
                <c:pt idx="144">
                  <c:v>774.57263</c:v>
                </c:pt>
                <c:pt idx="145">
                  <c:v>779.91454999999996</c:v>
                </c:pt>
                <c:pt idx="146">
                  <c:v>785.25640999999996</c:v>
                </c:pt>
                <c:pt idx="147">
                  <c:v>790.59826999999996</c:v>
                </c:pt>
                <c:pt idx="148">
                  <c:v>795.9401899999998</c:v>
                </c:pt>
                <c:pt idx="149">
                  <c:v>801.28204000000005</c:v>
                </c:pt>
                <c:pt idx="150">
                  <c:v>806.62390000000005</c:v>
                </c:pt>
                <c:pt idx="151">
                  <c:v>811.96581999999978</c:v>
                </c:pt>
                <c:pt idx="152">
                  <c:v>817.30767999999978</c:v>
                </c:pt>
                <c:pt idx="153">
                  <c:v>822.64959999999996</c:v>
                </c:pt>
                <c:pt idx="154">
                  <c:v>827.99145999999996</c:v>
                </c:pt>
                <c:pt idx="155">
                  <c:v>833.33330999999998</c:v>
                </c:pt>
                <c:pt idx="156">
                  <c:v>838.67523000000028</c:v>
                </c:pt>
                <c:pt idx="157">
                  <c:v>844.01708999999983</c:v>
                </c:pt>
                <c:pt idx="158">
                  <c:v>849.35894999999982</c:v>
                </c:pt>
                <c:pt idx="159">
                  <c:v>854.70087000000024</c:v>
                </c:pt>
                <c:pt idx="160">
                  <c:v>860.0427199999998</c:v>
                </c:pt>
                <c:pt idx="161">
                  <c:v>865.38463999999999</c:v>
                </c:pt>
                <c:pt idx="162">
                  <c:v>870.72649999999999</c:v>
                </c:pt>
                <c:pt idx="163">
                  <c:v>876.06835999999998</c:v>
                </c:pt>
                <c:pt idx="164">
                  <c:v>881.41027999999972</c:v>
                </c:pt>
                <c:pt idx="165">
                  <c:v>886.75213999999983</c:v>
                </c:pt>
                <c:pt idx="166">
                  <c:v>892.09399000000019</c:v>
                </c:pt>
                <c:pt idx="167">
                  <c:v>897.43590999999981</c:v>
                </c:pt>
                <c:pt idx="168">
                  <c:v>902.77777000000026</c:v>
                </c:pt>
                <c:pt idx="169">
                  <c:v>908.11963000000003</c:v>
                </c:pt>
                <c:pt idx="170">
                  <c:v>913.46154999999976</c:v>
                </c:pt>
                <c:pt idx="171">
                  <c:v>918.80340999999999</c:v>
                </c:pt>
                <c:pt idx="172">
                  <c:v>924.14531999999997</c:v>
                </c:pt>
                <c:pt idx="173">
                  <c:v>929.48717999999997</c:v>
                </c:pt>
                <c:pt idx="174">
                  <c:v>934.82903999999996</c:v>
                </c:pt>
                <c:pt idx="175">
                  <c:v>940.17096000000004</c:v>
                </c:pt>
                <c:pt idx="176">
                  <c:v>945.51281999999981</c:v>
                </c:pt>
                <c:pt idx="177">
                  <c:v>950.8546799999998</c:v>
                </c:pt>
                <c:pt idx="178">
                  <c:v>956.19659000000001</c:v>
                </c:pt>
                <c:pt idx="179">
                  <c:v>961.53845000000001</c:v>
                </c:pt>
                <c:pt idx="180">
                  <c:v>966.88036999999997</c:v>
                </c:pt>
                <c:pt idx="181">
                  <c:v>972.22222999999963</c:v>
                </c:pt>
                <c:pt idx="182">
                  <c:v>977.56408999999996</c:v>
                </c:pt>
                <c:pt idx="183">
                  <c:v>982.90600999999981</c:v>
                </c:pt>
                <c:pt idx="184">
                  <c:v>988.24785999999972</c:v>
                </c:pt>
                <c:pt idx="185">
                  <c:v>993.58972000000028</c:v>
                </c:pt>
                <c:pt idx="186">
                  <c:v>998.93163999999979</c:v>
                </c:pt>
                <c:pt idx="187">
                  <c:v>1004.2735000000002</c:v>
                </c:pt>
                <c:pt idx="188">
                  <c:v>1009.6154</c:v>
                </c:pt>
                <c:pt idx="189">
                  <c:v>1014.9572999999997</c:v>
                </c:pt>
                <c:pt idx="190">
                  <c:v>1020.2991000000002</c:v>
                </c:pt>
                <c:pt idx="191">
                  <c:v>1025.6409999999998</c:v>
                </c:pt>
                <c:pt idx="192">
                  <c:v>1030.9829</c:v>
                </c:pt>
                <c:pt idx="193">
                  <c:v>1036.3247999999999</c:v>
                </c:pt>
                <c:pt idx="194">
                  <c:v>1041.6666</c:v>
                </c:pt>
                <c:pt idx="195">
                  <c:v>1047.0084999999999</c:v>
                </c:pt>
                <c:pt idx="196">
                  <c:v>1052.3505</c:v>
                </c:pt>
                <c:pt idx="197">
                  <c:v>1057.6922999999995</c:v>
                </c:pt>
                <c:pt idx="198">
                  <c:v>1063.0341999999998</c:v>
                </c:pt>
                <c:pt idx="199">
                  <c:v>1068.3761</c:v>
                </c:pt>
                <c:pt idx="200">
                  <c:v>1073.7179000000001</c:v>
                </c:pt>
                <c:pt idx="201">
                  <c:v>1079.0598</c:v>
                </c:pt>
                <c:pt idx="202">
                  <c:v>1084.4017000000001</c:v>
                </c:pt>
                <c:pt idx="203">
                  <c:v>1089.7435</c:v>
                </c:pt>
                <c:pt idx="204">
                  <c:v>1095.0853999999999</c:v>
                </c:pt>
                <c:pt idx="205">
                  <c:v>1100.4274</c:v>
                </c:pt>
                <c:pt idx="206">
                  <c:v>1105.7692999999999</c:v>
                </c:pt>
                <c:pt idx="207">
                  <c:v>1111.1110999999999</c:v>
                </c:pt>
                <c:pt idx="208">
                  <c:v>1116.453</c:v>
                </c:pt>
                <c:pt idx="209">
                  <c:v>1121.7948999999999</c:v>
                </c:pt>
                <c:pt idx="210">
                  <c:v>1127.1367</c:v>
                </c:pt>
                <c:pt idx="211">
                  <c:v>1132.4786000000001</c:v>
                </c:pt>
                <c:pt idx="212">
                  <c:v>1137.8206</c:v>
                </c:pt>
                <c:pt idx="213">
                  <c:v>1143.1623999999995</c:v>
                </c:pt>
                <c:pt idx="214">
                  <c:v>1148.5042999999998</c:v>
                </c:pt>
                <c:pt idx="215">
                  <c:v>1153.8462</c:v>
                </c:pt>
                <c:pt idx="216">
                  <c:v>1159.1879999999999</c:v>
                </c:pt>
                <c:pt idx="217">
                  <c:v>1164.5299</c:v>
                </c:pt>
                <c:pt idx="218">
                  <c:v>1169.8717999999999</c:v>
                </c:pt>
                <c:pt idx="219">
                  <c:v>1175.2136</c:v>
                </c:pt>
                <c:pt idx="220">
                  <c:v>1180.5554999999999</c:v>
                </c:pt>
                <c:pt idx="221">
                  <c:v>1185.8975</c:v>
                </c:pt>
                <c:pt idx="222">
                  <c:v>1191.2393</c:v>
                </c:pt>
                <c:pt idx="223">
                  <c:v>1196.5811999999999</c:v>
                </c:pt>
                <c:pt idx="224">
                  <c:v>1201.9231</c:v>
                </c:pt>
                <c:pt idx="225">
                  <c:v>1207.2650000000001</c:v>
                </c:pt>
                <c:pt idx="226">
                  <c:v>1212.6068</c:v>
                </c:pt>
                <c:pt idx="227">
                  <c:v>1217.9487000000001</c:v>
                </c:pt>
                <c:pt idx="228">
                  <c:v>1223.2906</c:v>
                </c:pt>
                <c:pt idx="229">
                  <c:v>1228.6323999999995</c:v>
                </c:pt>
                <c:pt idx="230">
                  <c:v>1233.9743999999998</c:v>
                </c:pt>
                <c:pt idx="231">
                  <c:v>1239.3163</c:v>
                </c:pt>
                <c:pt idx="232">
                  <c:v>1244.6580999999999</c:v>
                </c:pt>
                <c:pt idx="233">
                  <c:v>1250</c:v>
                </c:pt>
                <c:pt idx="234">
                  <c:v>1255.3418999999999</c:v>
                </c:pt>
                <c:pt idx="235">
                  <c:v>1260.6836999999998</c:v>
                </c:pt>
                <c:pt idx="236">
                  <c:v>1266.0256000000004</c:v>
                </c:pt>
                <c:pt idx="237">
                  <c:v>1271.3676</c:v>
                </c:pt>
                <c:pt idx="238">
                  <c:v>1276.7094</c:v>
                </c:pt>
                <c:pt idx="239">
                  <c:v>1282.0512999999999</c:v>
                </c:pt>
                <c:pt idx="240">
                  <c:v>1287.3931999999998</c:v>
                </c:pt>
                <c:pt idx="241">
                  <c:v>1292.7349999999999</c:v>
                </c:pt>
                <c:pt idx="242">
                  <c:v>1298.0769</c:v>
                </c:pt>
                <c:pt idx="243">
                  <c:v>1303.4188000000001</c:v>
                </c:pt>
                <c:pt idx="244">
                  <c:v>1308.7607</c:v>
                </c:pt>
                <c:pt idx="245">
                  <c:v>1314.1025</c:v>
                </c:pt>
                <c:pt idx="246">
                  <c:v>1319.4445000000001</c:v>
                </c:pt>
                <c:pt idx="247">
                  <c:v>1324.7864</c:v>
                </c:pt>
                <c:pt idx="248">
                  <c:v>1330.1281999999999</c:v>
                </c:pt>
                <c:pt idx="249">
                  <c:v>1335.4701</c:v>
                </c:pt>
                <c:pt idx="250">
                  <c:v>1340.8119999999999</c:v>
                </c:pt>
                <c:pt idx="251">
                  <c:v>1346.1537999999998</c:v>
                </c:pt>
                <c:pt idx="252">
                  <c:v>1351.4957000000004</c:v>
                </c:pt>
                <c:pt idx="253">
                  <c:v>1356.8376000000001</c:v>
                </c:pt>
                <c:pt idx="254">
                  <c:v>1362.1793999999998</c:v>
                </c:pt>
                <c:pt idx="255">
                  <c:v>1367.5213999999999</c:v>
                </c:pt>
                <c:pt idx="256">
                  <c:v>1372.8632999999998</c:v>
                </c:pt>
                <c:pt idx="257">
                  <c:v>1378.2051000000001</c:v>
                </c:pt>
                <c:pt idx="258">
                  <c:v>1383.547</c:v>
                </c:pt>
                <c:pt idx="259">
                  <c:v>1388.8888999999999</c:v>
                </c:pt>
                <c:pt idx="260">
                  <c:v>1394.2307000000001</c:v>
                </c:pt>
                <c:pt idx="261">
                  <c:v>1399.5726</c:v>
                </c:pt>
                <c:pt idx="262">
                  <c:v>1404.9146000000001</c:v>
                </c:pt>
                <c:pt idx="263">
                  <c:v>1410.2565000000004</c:v>
                </c:pt>
                <c:pt idx="264">
                  <c:v>1415.5982999999999</c:v>
                </c:pt>
                <c:pt idx="265">
                  <c:v>1420.9402</c:v>
                </c:pt>
                <c:pt idx="266">
                  <c:v>1426.2820999999999</c:v>
                </c:pt>
                <c:pt idx="267">
                  <c:v>1431.6238999999998</c:v>
                </c:pt>
                <c:pt idx="268">
                  <c:v>1436.9658000000004</c:v>
                </c:pt>
                <c:pt idx="269">
                  <c:v>1442.3077000000001</c:v>
                </c:pt>
                <c:pt idx="270">
                  <c:v>1447.6495</c:v>
                </c:pt>
                <c:pt idx="271">
                  <c:v>1452.9915000000001</c:v>
                </c:pt>
                <c:pt idx="272">
                  <c:v>1458.3333999999998</c:v>
                </c:pt>
                <c:pt idx="273">
                  <c:v>1463.6751999999999</c:v>
                </c:pt>
                <c:pt idx="274">
                  <c:v>1469.0171</c:v>
                </c:pt>
                <c:pt idx="275">
                  <c:v>1474.3589999999999</c:v>
                </c:pt>
                <c:pt idx="276">
                  <c:v>1479.7008000000001</c:v>
                </c:pt>
                <c:pt idx="277">
                  <c:v>1485.0427</c:v>
                </c:pt>
                <c:pt idx="278">
                  <c:v>1490.3845999999999</c:v>
                </c:pt>
                <c:pt idx="279">
                  <c:v>1495.7264</c:v>
                </c:pt>
                <c:pt idx="280">
                  <c:v>1501.0683999999999</c:v>
                </c:pt>
                <c:pt idx="281">
                  <c:v>1506.4103</c:v>
                </c:pt>
                <c:pt idx="282">
                  <c:v>1511.7521999999999</c:v>
                </c:pt>
                <c:pt idx="283">
                  <c:v>1517.0939999999998</c:v>
                </c:pt>
                <c:pt idx="284">
                  <c:v>1522.4359000000004</c:v>
                </c:pt>
                <c:pt idx="285">
                  <c:v>1527.7778000000001</c:v>
                </c:pt>
                <c:pt idx="286">
                  <c:v>1533.1196</c:v>
                </c:pt>
                <c:pt idx="287">
                  <c:v>1538.4614999999999</c:v>
                </c:pt>
                <c:pt idx="288">
                  <c:v>1543.8035</c:v>
                </c:pt>
                <c:pt idx="289">
                  <c:v>1549.1452999999999</c:v>
                </c:pt>
                <c:pt idx="290">
                  <c:v>1554.4872</c:v>
                </c:pt>
                <c:pt idx="291">
                  <c:v>1559.8290999999999</c:v>
                </c:pt>
                <c:pt idx="292">
                  <c:v>1565.1708999999998</c:v>
                </c:pt>
                <c:pt idx="293">
                  <c:v>1570.5128</c:v>
                </c:pt>
                <c:pt idx="294">
                  <c:v>1575.8546999999999</c:v>
                </c:pt>
                <c:pt idx="295">
                  <c:v>1581.1965</c:v>
                </c:pt>
                <c:pt idx="296">
                  <c:v>1586.5385000000001</c:v>
                </c:pt>
                <c:pt idx="297">
                  <c:v>1591.8803999999998</c:v>
                </c:pt>
                <c:pt idx="298">
                  <c:v>1597.2221999999999</c:v>
                </c:pt>
                <c:pt idx="299">
                  <c:v>1602.5640999999998</c:v>
                </c:pt>
                <c:pt idx="300">
                  <c:v>1607.9060000000004</c:v>
                </c:pt>
                <c:pt idx="301">
                  <c:v>1613.2478000000001</c:v>
                </c:pt>
                <c:pt idx="302">
                  <c:v>1618.5897</c:v>
                </c:pt>
                <c:pt idx="303">
                  <c:v>1623.9316000000001</c:v>
                </c:pt>
                <c:pt idx="304">
                  <c:v>1629.2736</c:v>
                </c:pt>
                <c:pt idx="305">
                  <c:v>1634.6153999999999</c:v>
                </c:pt>
                <c:pt idx="306">
                  <c:v>1639.9573</c:v>
                </c:pt>
                <c:pt idx="307">
                  <c:v>1645.2991999999999</c:v>
                </c:pt>
                <c:pt idx="308">
                  <c:v>1650.6409999999998</c:v>
                </c:pt>
                <c:pt idx="309">
                  <c:v>1655.9829</c:v>
                </c:pt>
                <c:pt idx="310">
                  <c:v>1661.3247999999999</c:v>
                </c:pt>
                <c:pt idx="311">
                  <c:v>1666.6666</c:v>
                </c:pt>
                <c:pt idx="312">
                  <c:v>1672.0084999999999</c:v>
                </c:pt>
                <c:pt idx="313">
                  <c:v>1677.3505</c:v>
                </c:pt>
                <c:pt idx="314">
                  <c:v>1682.6922999999995</c:v>
                </c:pt>
                <c:pt idx="315">
                  <c:v>1688.0341999999998</c:v>
                </c:pt>
                <c:pt idx="316">
                  <c:v>1693.3761</c:v>
                </c:pt>
                <c:pt idx="317">
                  <c:v>1698.7179000000001</c:v>
                </c:pt>
                <c:pt idx="318">
                  <c:v>1704.0598</c:v>
                </c:pt>
                <c:pt idx="319">
                  <c:v>1709.4017000000001</c:v>
                </c:pt>
                <c:pt idx="320">
                  <c:v>1714.7435</c:v>
                </c:pt>
                <c:pt idx="321">
                  <c:v>1720.0853999999999</c:v>
                </c:pt>
                <c:pt idx="322">
                  <c:v>1725.4274</c:v>
                </c:pt>
                <c:pt idx="323">
                  <c:v>1730.7692999999999</c:v>
                </c:pt>
                <c:pt idx="324">
                  <c:v>1736.1110999999999</c:v>
                </c:pt>
                <c:pt idx="325">
                  <c:v>1741.453</c:v>
                </c:pt>
                <c:pt idx="326">
                  <c:v>1746.7948999999999</c:v>
                </c:pt>
                <c:pt idx="327">
                  <c:v>1752.1367</c:v>
                </c:pt>
                <c:pt idx="328">
                  <c:v>1757.4786000000001</c:v>
                </c:pt>
                <c:pt idx="329">
                  <c:v>1762.8206</c:v>
                </c:pt>
                <c:pt idx="330">
                  <c:v>1768.1623999999995</c:v>
                </c:pt>
                <c:pt idx="331">
                  <c:v>1773.5042999999998</c:v>
                </c:pt>
                <c:pt idx="332">
                  <c:v>1778.8462</c:v>
                </c:pt>
                <c:pt idx="333">
                  <c:v>1784.1879999999999</c:v>
                </c:pt>
                <c:pt idx="334">
                  <c:v>1789.5299</c:v>
                </c:pt>
                <c:pt idx="335">
                  <c:v>1794.8717999999999</c:v>
                </c:pt>
                <c:pt idx="336">
                  <c:v>1800.2136</c:v>
                </c:pt>
                <c:pt idx="337">
                  <c:v>1805.5554999999999</c:v>
                </c:pt>
                <c:pt idx="338">
                  <c:v>1810.8975</c:v>
                </c:pt>
                <c:pt idx="339">
                  <c:v>1816.2393</c:v>
                </c:pt>
                <c:pt idx="340">
                  <c:v>1821.5811999999999</c:v>
                </c:pt>
                <c:pt idx="341">
                  <c:v>1826.9231</c:v>
                </c:pt>
                <c:pt idx="342">
                  <c:v>1832.2650000000001</c:v>
                </c:pt>
                <c:pt idx="343">
                  <c:v>1837.6068</c:v>
                </c:pt>
                <c:pt idx="344">
                  <c:v>1842.9487000000001</c:v>
                </c:pt>
                <c:pt idx="345">
                  <c:v>1848.2906</c:v>
                </c:pt>
                <c:pt idx="346">
                  <c:v>1853.6323999999995</c:v>
                </c:pt>
                <c:pt idx="347">
                  <c:v>1858.9743999999998</c:v>
                </c:pt>
                <c:pt idx="348">
                  <c:v>1864.3163</c:v>
                </c:pt>
                <c:pt idx="349">
                  <c:v>1869.6580999999999</c:v>
                </c:pt>
                <c:pt idx="350">
                  <c:v>1875</c:v>
                </c:pt>
                <c:pt idx="351">
                  <c:v>1880.3418999999999</c:v>
                </c:pt>
                <c:pt idx="352">
                  <c:v>1885.6836999999998</c:v>
                </c:pt>
                <c:pt idx="353">
                  <c:v>1891.0256000000004</c:v>
                </c:pt>
                <c:pt idx="354">
                  <c:v>1896.3676</c:v>
                </c:pt>
                <c:pt idx="355">
                  <c:v>1901.7094</c:v>
                </c:pt>
                <c:pt idx="356">
                  <c:v>1907.0512999999999</c:v>
                </c:pt>
                <c:pt idx="357">
                  <c:v>1912.3931999999998</c:v>
                </c:pt>
                <c:pt idx="358">
                  <c:v>1917.7349999999999</c:v>
                </c:pt>
                <c:pt idx="359">
                  <c:v>1923.0769</c:v>
                </c:pt>
                <c:pt idx="360">
                  <c:v>1928.4188000000001</c:v>
                </c:pt>
                <c:pt idx="361">
                  <c:v>1933.7607</c:v>
                </c:pt>
                <c:pt idx="362">
                  <c:v>1939.1025</c:v>
                </c:pt>
                <c:pt idx="363">
                  <c:v>1944.4445000000001</c:v>
                </c:pt>
                <c:pt idx="364">
                  <c:v>1949.7864</c:v>
                </c:pt>
                <c:pt idx="365">
                  <c:v>1955.1281999999999</c:v>
                </c:pt>
                <c:pt idx="366">
                  <c:v>1960.4701</c:v>
                </c:pt>
                <c:pt idx="367">
                  <c:v>1965.8119999999999</c:v>
                </c:pt>
                <c:pt idx="368">
                  <c:v>1971.1537999999998</c:v>
                </c:pt>
                <c:pt idx="369">
                  <c:v>1976.4957000000004</c:v>
                </c:pt>
                <c:pt idx="370">
                  <c:v>1981.8376000000001</c:v>
                </c:pt>
                <c:pt idx="371">
                  <c:v>1987.1793999999998</c:v>
                </c:pt>
                <c:pt idx="372">
                  <c:v>1992.5213999999999</c:v>
                </c:pt>
                <c:pt idx="373">
                  <c:v>1997.8632999999998</c:v>
                </c:pt>
                <c:pt idx="374">
                  <c:v>2003.2051000000001</c:v>
                </c:pt>
                <c:pt idx="375">
                  <c:v>2008.547</c:v>
                </c:pt>
                <c:pt idx="376">
                  <c:v>2013.8888999999999</c:v>
                </c:pt>
                <c:pt idx="377">
                  <c:v>2019.2307000000001</c:v>
                </c:pt>
                <c:pt idx="378">
                  <c:v>2024.5726</c:v>
                </c:pt>
                <c:pt idx="379">
                  <c:v>2029.9146000000001</c:v>
                </c:pt>
                <c:pt idx="380">
                  <c:v>2035.2565000000004</c:v>
                </c:pt>
                <c:pt idx="381">
                  <c:v>2040.5982999999999</c:v>
                </c:pt>
                <c:pt idx="382">
                  <c:v>2045.9402</c:v>
                </c:pt>
                <c:pt idx="383">
                  <c:v>2051.2819999999997</c:v>
                </c:pt>
                <c:pt idx="384">
                  <c:v>2056.6239999999998</c:v>
                </c:pt>
                <c:pt idx="385">
                  <c:v>2061.9657999999999</c:v>
                </c:pt>
                <c:pt idx="386">
                  <c:v>2067.3076000000001</c:v>
                </c:pt>
                <c:pt idx="387">
                  <c:v>2072.649699999999</c:v>
                </c:pt>
                <c:pt idx="388">
                  <c:v>2077.991500000001</c:v>
                </c:pt>
                <c:pt idx="389">
                  <c:v>2083.3333000000007</c:v>
                </c:pt>
                <c:pt idx="390">
                  <c:v>2088.6752999999999</c:v>
                </c:pt>
                <c:pt idx="391">
                  <c:v>2094.0171000000009</c:v>
                </c:pt>
                <c:pt idx="392">
                  <c:v>2099.3589000000002</c:v>
                </c:pt>
                <c:pt idx="393">
                  <c:v>2104.7008999999989</c:v>
                </c:pt>
                <c:pt idx="394">
                  <c:v>2110.0427</c:v>
                </c:pt>
                <c:pt idx="395">
                  <c:v>2115.3845000000001</c:v>
                </c:pt>
                <c:pt idx="396">
                  <c:v>2120.7265999999991</c:v>
                </c:pt>
                <c:pt idx="397">
                  <c:v>2126.0683999999997</c:v>
                </c:pt>
                <c:pt idx="398">
                  <c:v>2131.4102000000007</c:v>
                </c:pt>
                <c:pt idx="399">
                  <c:v>2136.7521999999999</c:v>
                </c:pt>
                <c:pt idx="400">
                  <c:v>2142.0940000000001</c:v>
                </c:pt>
                <c:pt idx="401">
                  <c:v>2147.4358000000002</c:v>
                </c:pt>
                <c:pt idx="402">
                  <c:v>2152.7777999999998</c:v>
                </c:pt>
                <c:pt idx="403">
                  <c:v>2158.1196</c:v>
                </c:pt>
                <c:pt idx="404">
                  <c:v>2163.4614000000001</c:v>
                </c:pt>
                <c:pt idx="405">
                  <c:v>2168.8035000000009</c:v>
                </c:pt>
                <c:pt idx="406">
                  <c:v>2174.1453000000001</c:v>
                </c:pt>
                <c:pt idx="407">
                  <c:v>2179.4870999999998</c:v>
                </c:pt>
                <c:pt idx="408">
                  <c:v>2184.8290999999999</c:v>
                </c:pt>
                <c:pt idx="409">
                  <c:v>2190.1709000000001</c:v>
                </c:pt>
                <c:pt idx="410">
                  <c:v>2195.5129000000002</c:v>
                </c:pt>
                <c:pt idx="411">
                  <c:v>2200.8546999999999</c:v>
                </c:pt>
                <c:pt idx="412">
                  <c:v>2206.1965</c:v>
                </c:pt>
                <c:pt idx="413">
                  <c:v>2211.5385999999999</c:v>
                </c:pt>
                <c:pt idx="414">
                  <c:v>2216.8804</c:v>
                </c:pt>
                <c:pt idx="415">
                  <c:v>2222.2221999999997</c:v>
                </c:pt>
                <c:pt idx="416">
                  <c:v>2227.5641999999998</c:v>
                </c:pt>
                <c:pt idx="417">
                  <c:v>2232.9059999999999</c:v>
                </c:pt>
                <c:pt idx="418">
                  <c:v>2238.2477999999992</c:v>
                </c:pt>
                <c:pt idx="419">
                  <c:v>2243.5897999999997</c:v>
                </c:pt>
                <c:pt idx="420">
                  <c:v>2248.9316000000008</c:v>
                </c:pt>
                <c:pt idx="421">
                  <c:v>2254.2734</c:v>
                </c:pt>
                <c:pt idx="422">
                  <c:v>2259.6154999999999</c:v>
                </c:pt>
                <c:pt idx="423">
                  <c:v>2264.9573000000009</c:v>
                </c:pt>
                <c:pt idx="424">
                  <c:v>2270.2991000000002</c:v>
                </c:pt>
                <c:pt idx="425">
                  <c:v>2275.6410999999998</c:v>
                </c:pt>
                <c:pt idx="426">
                  <c:v>2280.9829</c:v>
                </c:pt>
                <c:pt idx="427">
                  <c:v>2286.3247000000001</c:v>
                </c:pt>
                <c:pt idx="428">
                  <c:v>2291.6666999999993</c:v>
                </c:pt>
                <c:pt idx="429">
                  <c:v>2297.008499999999</c:v>
                </c:pt>
                <c:pt idx="430">
                  <c:v>2302.350300000001</c:v>
                </c:pt>
                <c:pt idx="431">
                  <c:v>2307.6923999999999</c:v>
                </c:pt>
                <c:pt idx="432">
                  <c:v>2313.0342000000001</c:v>
                </c:pt>
                <c:pt idx="433">
                  <c:v>2318.3760000000002</c:v>
                </c:pt>
                <c:pt idx="434">
                  <c:v>2323.7179999999998</c:v>
                </c:pt>
                <c:pt idx="435">
                  <c:v>2329.0598</c:v>
                </c:pt>
                <c:pt idx="436">
                  <c:v>2334.4016000000001</c:v>
                </c:pt>
                <c:pt idx="437">
                  <c:v>2339.7437</c:v>
                </c:pt>
                <c:pt idx="438">
                  <c:v>2345.0853999999999</c:v>
                </c:pt>
                <c:pt idx="439">
                  <c:v>2350.4272000000001</c:v>
                </c:pt>
                <c:pt idx="440">
                  <c:v>2355.769299999999</c:v>
                </c:pt>
                <c:pt idx="441">
                  <c:v>2361.111100000001</c:v>
                </c:pt>
                <c:pt idx="442">
                  <c:v>2366.4529000000002</c:v>
                </c:pt>
                <c:pt idx="443">
                  <c:v>2371.794899999999</c:v>
                </c:pt>
                <c:pt idx="444">
                  <c:v>2377.1367</c:v>
                </c:pt>
                <c:pt idx="445">
                  <c:v>2382.4785000000002</c:v>
                </c:pt>
                <c:pt idx="446">
                  <c:v>2387.8206</c:v>
                </c:pt>
                <c:pt idx="447">
                  <c:v>2393.1623999999997</c:v>
                </c:pt>
                <c:pt idx="448">
                  <c:v>2398.5043999999998</c:v>
                </c:pt>
                <c:pt idx="449">
                  <c:v>2403.8462</c:v>
                </c:pt>
                <c:pt idx="450">
                  <c:v>2409.1879999999992</c:v>
                </c:pt>
                <c:pt idx="451">
                  <c:v>2414.5300000000002</c:v>
                </c:pt>
                <c:pt idx="452">
                  <c:v>2419.8718000000008</c:v>
                </c:pt>
                <c:pt idx="453">
                  <c:v>2425.2136</c:v>
                </c:pt>
                <c:pt idx="454">
                  <c:v>2430.5556999999999</c:v>
                </c:pt>
                <c:pt idx="455">
                  <c:v>2435.8975000000009</c:v>
                </c:pt>
                <c:pt idx="456">
                  <c:v>2441.2393000000002</c:v>
                </c:pt>
                <c:pt idx="457">
                  <c:v>2446.5812999999998</c:v>
                </c:pt>
                <c:pt idx="458">
                  <c:v>2451.9231000000009</c:v>
                </c:pt>
                <c:pt idx="459">
                  <c:v>2457.2648999999992</c:v>
                </c:pt>
                <c:pt idx="460">
                  <c:v>2462.6068999999993</c:v>
                </c:pt>
                <c:pt idx="461">
                  <c:v>2467.948699999999</c:v>
                </c:pt>
                <c:pt idx="462">
                  <c:v>2473.2905000000001</c:v>
                </c:pt>
                <c:pt idx="463">
                  <c:v>2478.6325999999999</c:v>
                </c:pt>
                <c:pt idx="464">
                  <c:v>2483.9744000000001</c:v>
                </c:pt>
                <c:pt idx="465">
                  <c:v>2489.3162000000002</c:v>
                </c:pt>
                <c:pt idx="466">
                  <c:v>2494.6581999999999</c:v>
                </c:pt>
                <c:pt idx="467">
                  <c:v>2500</c:v>
                </c:pt>
                <c:pt idx="468">
                  <c:v>2505.3418000000001</c:v>
                </c:pt>
                <c:pt idx="469">
                  <c:v>2510.6837999999998</c:v>
                </c:pt>
                <c:pt idx="470">
                  <c:v>2516.0255999999999</c:v>
                </c:pt>
                <c:pt idx="471">
                  <c:v>2521.3674000000001</c:v>
                </c:pt>
                <c:pt idx="472">
                  <c:v>2526.709499999999</c:v>
                </c:pt>
                <c:pt idx="473">
                  <c:v>2532.051300000001</c:v>
                </c:pt>
                <c:pt idx="474">
                  <c:v>2537.3931000000007</c:v>
                </c:pt>
                <c:pt idx="475">
                  <c:v>2542.7350999999999</c:v>
                </c:pt>
                <c:pt idx="476">
                  <c:v>2548.0769</c:v>
                </c:pt>
                <c:pt idx="477">
                  <c:v>2553.4187000000002</c:v>
                </c:pt>
                <c:pt idx="478">
                  <c:v>2558.7606999999989</c:v>
                </c:pt>
                <c:pt idx="479">
                  <c:v>2564.1025</c:v>
                </c:pt>
                <c:pt idx="480">
                  <c:v>2569.4443000000001</c:v>
                </c:pt>
                <c:pt idx="481">
                  <c:v>2574.786399999999</c:v>
                </c:pt>
                <c:pt idx="482">
                  <c:v>2580.1281999999997</c:v>
                </c:pt>
                <c:pt idx="483">
                  <c:v>2585.4699999999998</c:v>
                </c:pt>
                <c:pt idx="484">
                  <c:v>2590.8120000000008</c:v>
                </c:pt>
                <c:pt idx="485">
                  <c:v>2596.1538</c:v>
                </c:pt>
                <c:pt idx="486">
                  <c:v>2601.4956000000002</c:v>
                </c:pt>
                <c:pt idx="487">
                  <c:v>2606.8376000000007</c:v>
                </c:pt>
                <c:pt idx="488">
                  <c:v>2612.1794</c:v>
                </c:pt>
                <c:pt idx="489">
                  <c:v>2617.5214999999998</c:v>
                </c:pt>
                <c:pt idx="490">
                  <c:v>2622.8633000000009</c:v>
                </c:pt>
                <c:pt idx="491">
                  <c:v>2628.2051000000001</c:v>
                </c:pt>
                <c:pt idx="492">
                  <c:v>2633.5470999999998</c:v>
                </c:pt>
                <c:pt idx="493">
                  <c:v>2638.888899999999</c:v>
                </c:pt>
                <c:pt idx="494">
                  <c:v>2644.2307000000001</c:v>
                </c:pt>
                <c:pt idx="495">
                  <c:v>2649.5727999999999</c:v>
                </c:pt>
                <c:pt idx="496">
                  <c:v>2654.9146000000001</c:v>
                </c:pt>
                <c:pt idx="497">
                  <c:v>2660.2563</c:v>
                </c:pt>
                <c:pt idx="498">
                  <c:v>2665.5983999999999</c:v>
                </c:pt>
                <c:pt idx="499">
                  <c:v>2670.9402</c:v>
                </c:pt>
                <c:pt idx="500">
                  <c:v>2676.2819999999997</c:v>
                </c:pt>
                <c:pt idx="501">
                  <c:v>2681.6239999999998</c:v>
                </c:pt>
                <c:pt idx="502">
                  <c:v>2686.9657999999999</c:v>
                </c:pt>
                <c:pt idx="503">
                  <c:v>2692.3076000000001</c:v>
                </c:pt>
                <c:pt idx="504">
                  <c:v>2697.649699999999</c:v>
                </c:pt>
                <c:pt idx="505">
                  <c:v>2702.991500000001</c:v>
                </c:pt>
                <c:pt idx="506">
                  <c:v>2708.3333000000007</c:v>
                </c:pt>
                <c:pt idx="507">
                  <c:v>2713.6752999999999</c:v>
                </c:pt>
                <c:pt idx="508">
                  <c:v>2719.0171000000009</c:v>
                </c:pt>
                <c:pt idx="509">
                  <c:v>2724.3589000000002</c:v>
                </c:pt>
                <c:pt idx="510">
                  <c:v>2729.7008999999989</c:v>
                </c:pt>
                <c:pt idx="511">
                  <c:v>2735.0427</c:v>
                </c:pt>
                <c:pt idx="512">
                  <c:v>2740.3845000000001</c:v>
                </c:pt>
                <c:pt idx="513">
                  <c:v>2745.7265999999991</c:v>
                </c:pt>
                <c:pt idx="514">
                  <c:v>2751.0683999999997</c:v>
                </c:pt>
                <c:pt idx="515">
                  <c:v>2756.4102000000007</c:v>
                </c:pt>
                <c:pt idx="516">
                  <c:v>2761.7521999999999</c:v>
                </c:pt>
                <c:pt idx="517">
                  <c:v>2767.0940000000001</c:v>
                </c:pt>
                <c:pt idx="518">
                  <c:v>2772.4358000000002</c:v>
                </c:pt>
                <c:pt idx="519">
                  <c:v>2777.7777999999998</c:v>
                </c:pt>
                <c:pt idx="520">
                  <c:v>2783.1196</c:v>
                </c:pt>
                <c:pt idx="521">
                  <c:v>2788.4614000000001</c:v>
                </c:pt>
                <c:pt idx="522">
                  <c:v>2793.8035000000009</c:v>
                </c:pt>
                <c:pt idx="523">
                  <c:v>2799.1453000000001</c:v>
                </c:pt>
                <c:pt idx="524">
                  <c:v>2804.4870999999998</c:v>
                </c:pt>
                <c:pt idx="525">
                  <c:v>2809.8290999999999</c:v>
                </c:pt>
                <c:pt idx="526">
                  <c:v>2815.1709000000001</c:v>
                </c:pt>
                <c:pt idx="527">
                  <c:v>2820.5129000000002</c:v>
                </c:pt>
                <c:pt idx="528">
                  <c:v>2825.8546999999999</c:v>
                </c:pt>
                <c:pt idx="529">
                  <c:v>2831.1965</c:v>
                </c:pt>
                <c:pt idx="530">
                  <c:v>2836.5385999999999</c:v>
                </c:pt>
                <c:pt idx="531">
                  <c:v>2841.8804</c:v>
                </c:pt>
                <c:pt idx="532">
                  <c:v>2847.2221999999997</c:v>
                </c:pt>
                <c:pt idx="533">
                  <c:v>2852.5641999999998</c:v>
                </c:pt>
                <c:pt idx="534">
                  <c:v>2857.9059999999999</c:v>
                </c:pt>
                <c:pt idx="535">
                  <c:v>2863.2477999999992</c:v>
                </c:pt>
                <c:pt idx="536">
                  <c:v>2868.5897999999997</c:v>
                </c:pt>
                <c:pt idx="537">
                  <c:v>2873.9316000000008</c:v>
                </c:pt>
                <c:pt idx="538">
                  <c:v>2879.2734</c:v>
                </c:pt>
                <c:pt idx="539">
                  <c:v>2884.6154999999999</c:v>
                </c:pt>
                <c:pt idx="540">
                  <c:v>2889.9573000000009</c:v>
                </c:pt>
                <c:pt idx="541">
                  <c:v>2895.2991000000002</c:v>
                </c:pt>
                <c:pt idx="542">
                  <c:v>2900.6410999999998</c:v>
                </c:pt>
                <c:pt idx="543">
                  <c:v>2905.9829</c:v>
                </c:pt>
                <c:pt idx="544">
                  <c:v>2911.3247000000001</c:v>
                </c:pt>
                <c:pt idx="545">
                  <c:v>2916.6666999999993</c:v>
                </c:pt>
                <c:pt idx="546">
                  <c:v>2922.008499999999</c:v>
                </c:pt>
                <c:pt idx="547">
                  <c:v>2927.350300000001</c:v>
                </c:pt>
                <c:pt idx="548">
                  <c:v>2932.6923999999999</c:v>
                </c:pt>
                <c:pt idx="549">
                  <c:v>2938.0342000000001</c:v>
                </c:pt>
                <c:pt idx="550">
                  <c:v>2943.3760000000002</c:v>
                </c:pt>
                <c:pt idx="551">
                  <c:v>2948.7179999999998</c:v>
                </c:pt>
                <c:pt idx="552">
                  <c:v>2954.0598</c:v>
                </c:pt>
                <c:pt idx="553">
                  <c:v>2959.4016000000001</c:v>
                </c:pt>
                <c:pt idx="554">
                  <c:v>2964.7437</c:v>
                </c:pt>
                <c:pt idx="555">
                  <c:v>2970.0853999999999</c:v>
                </c:pt>
                <c:pt idx="556">
                  <c:v>2975.4272000000001</c:v>
                </c:pt>
                <c:pt idx="557">
                  <c:v>2980.769299999999</c:v>
                </c:pt>
                <c:pt idx="558">
                  <c:v>2986.111100000001</c:v>
                </c:pt>
                <c:pt idx="559">
                  <c:v>2991.4529000000002</c:v>
                </c:pt>
                <c:pt idx="560">
                  <c:v>2996.794899999999</c:v>
                </c:pt>
                <c:pt idx="561">
                  <c:v>3002.1367</c:v>
                </c:pt>
                <c:pt idx="562">
                  <c:v>3007.4785000000002</c:v>
                </c:pt>
                <c:pt idx="563">
                  <c:v>3012.8206</c:v>
                </c:pt>
                <c:pt idx="564">
                  <c:v>3018.1623999999997</c:v>
                </c:pt>
                <c:pt idx="565">
                  <c:v>3023.5043999999998</c:v>
                </c:pt>
                <c:pt idx="566">
                  <c:v>3028.8462</c:v>
                </c:pt>
                <c:pt idx="567">
                  <c:v>3034.1879999999992</c:v>
                </c:pt>
                <c:pt idx="568">
                  <c:v>3039.53</c:v>
                </c:pt>
                <c:pt idx="569">
                  <c:v>3044.8718000000008</c:v>
                </c:pt>
                <c:pt idx="570">
                  <c:v>3050.2136</c:v>
                </c:pt>
                <c:pt idx="571">
                  <c:v>3055.5556999999999</c:v>
                </c:pt>
                <c:pt idx="572">
                  <c:v>3060.8975000000009</c:v>
                </c:pt>
                <c:pt idx="573">
                  <c:v>3066.2393000000002</c:v>
                </c:pt>
                <c:pt idx="574">
                  <c:v>3071.5812999999998</c:v>
                </c:pt>
                <c:pt idx="575">
                  <c:v>3076.9231000000009</c:v>
                </c:pt>
                <c:pt idx="576">
                  <c:v>3082.2648999999992</c:v>
                </c:pt>
                <c:pt idx="577">
                  <c:v>3087.6068999999993</c:v>
                </c:pt>
                <c:pt idx="578">
                  <c:v>3092.948699999999</c:v>
                </c:pt>
                <c:pt idx="579">
                  <c:v>3098.2905000000001</c:v>
                </c:pt>
                <c:pt idx="580">
                  <c:v>3103.6325999999999</c:v>
                </c:pt>
                <c:pt idx="581">
                  <c:v>3108.9744000000001</c:v>
                </c:pt>
                <c:pt idx="582">
                  <c:v>3114.3162000000002</c:v>
                </c:pt>
                <c:pt idx="583">
                  <c:v>3119.6581999999999</c:v>
                </c:pt>
                <c:pt idx="584">
                  <c:v>3125</c:v>
                </c:pt>
                <c:pt idx="585">
                  <c:v>3130.3418000000001</c:v>
                </c:pt>
                <c:pt idx="586">
                  <c:v>3135.6837999999998</c:v>
                </c:pt>
                <c:pt idx="587">
                  <c:v>3141.0255999999999</c:v>
                </c:pt>
                <c:pt idx="588">
                  <c:v>3146.3674000000001</c:v>
                </c:pt>
                <c:pt idx="589">
                  <c:v>3151.709499999999</c:v>
                </c:pt>
                <c:pt idx="590">
                  <c:v>3157.051300000001</c:v>
                </c:pt>
                <c:pt idx="591">
                  <c:v>3162.3931000000007</c:v>
                </c:pt>
                <c:pt idx="592">
                  <c:v>3167.7350999999999</c:v>
                </c:pt>
                <c:pt idx="593">
                  <c:v>3173.0769</c:v>
                </c:pt>
                <c:pt idx="594">
                  <c:v>3178.4187000000002</c:v>
                </c:pt>
                <c:pt idx="595">
                  <c:v>3183.7606999999989</c:v>
                </c:pt>
                <c:pt idx="596">
                  <c:v>3189.1025</c:v>
                </c:pt>
                <c:pt idx="597">
                  <c:v>3194.4443000000001</c:v>
                </c:pt>
                <c:pt idx="598">
                  <c:v>3199.786399999999</c:v>
                </c:pt>
                <c:pt idx="599">
                  <c:v>3205.1281999999997</c:v>
                </c:pt>
                <c:pt idx="600">
                  <c:v>3210.4700000000007</c:v>
                </c:pt>
                <c:pt idx="601">
                  <c:v>3215.8120000000008</c:v>
                </c:pt>
                <c:pt idx="602">
                  <c:v>3221.1538</c:v>
                </c:pt>
                <c:pt idx="603">
                  <c:v>3226.4956000000002</c:v>
                </c:pt>
                <c:pt idx="604">
                  <c:v>3231.8376000000007</c:v>
                </c:pt>
                <c:pt idx="605">
                  <c:v>3237.1794</c:v>
                </c:pt>
                <c:pt idx="606">
                  <c:v>3242.5214999999998</c:v>
                </c:pt>
                <c:pt idx="607">
                  <c:v>3247.8633000000009</c:v>
                </c:pt>
                <c:pt idx="608">
                  <c:v>3253.2051000000001</c:v>
                </c:pt>
                <c:pt idx="609">
                  <c:v>3258.5470999999998</c:v>
                </c:pt>
                <c:pt idx="610">
                  <c:v>3263.888899999999</c:v>
                </c:pt>
                <c:pt idx="611">
                  <c:v>3269.2307000000001</c:v>
                </c:pt>
                <c:pt idx="612">
                  <c:v>3274.5727999999999</c:v>
                </c:pt>
                <c:pt idx="613">
                  <c:v>3279.9146000000001</c:v>
                </c:pt>
                <c:pt idx="614">
                  <c:v>3285.2563</c:v>
                </c:pt>
                <c:pt idx="615">
                  <c:v>3290.5983999999999</c:v>
                </c:pt>
                <c:pt idx="616">
                  <c:v>3295.9402</c:v>
                </c:pt>
                <c:pt idx="617">
                  <c:v>3301.2819999999997</c:v>
                </c:pt>
                <c:pt idx="618">
                  <c:v>3306.6239999999998</c:v>
                </c:pt>
                <c:pt idx="619">
                  <c:v>3311.9657999999999</c:v>
                </c:pt>
                <c:pt idx="620">
                  <c:v>3317.3076000000001</c:v>
                </c:pt>
                <c:pt idx="621">
                  <c:v>3322.649699999999</c:v>
                </c:pt>
                <c:pt idx="622">
                  <c:v>3327.991500000001</c:v>
                </c:pt>
                <c:pt idx="623">
                  <c:v>3333.3333000000007</c:v>
                </c:pt>
                <c:pt idx="624">
                  <c:v>3338.6752999999999</c:v>
                </c:pt>
                <c:pt idx="625">
                  <c:v>3344.0171000000009</c:v>
                </c:pt>
                <c:pt idx="626">
                  <c:v>3349.3589000000002</c:v>
                </c:pt>
                <c:pt idx="627">
                  <c:v>3354.7008999999989</c:v>
                </c:pt>
                <c:pt idx="628">
                  <c:v>3360.0427</c:v>
                </c:pt>
                <c:pt idx="629">
                  <c:v>3365.3845000000001</c:v>
                </c:pt>
                <c:pt idx="630">
                  <c:v>3370.7265999999991</c:v>
                </c:pt>
                <c:pt idx="631">
                  <c:v>3376.0683999999997</c:v>
                </c:pt>
                <c:pt idx="632">
                  <c:v>3381.4102000000007</c:v>
                </c:pt>
                <c:pt idx="633">
                  <c:v>3386.7521999999999</c:v>
                </c:pt>
                <c:pt idx="634">
                  <c:v>3392.0940000000001</c:v>
                </c:pt>
                <c:pt idx="635">
                  <c:v>3397.4358000000002</c:v>
                </c:pt>
                <c:pt idx="636">
                  <c:v>3402.7777999999998</c:v>
                </c:pt>
                <c:pt idx="637">
                  <c:v>3408.1196</c:v>
                </c:pt>
                <c:pt idx="638">
                  <c:v>3413.4614000000001</c:v>
                </c:pt>
                <c:pt idx="639">
                  <c:v>3418.8035000000009</c:v>
                </c:pt>
                <c:pt idx="640">
                  <c:v>3424.1453000000001</c:v>
                </c:pt>
                <c:pt idx="641">
                  <c:v>3429.4870999999998</c:v>
                </c:pt>
                <c:pt idx="642">
                  <c:v>3434.8290999999999</c:v>
                </c:pt>
                <c:pt idx="643">
                  <c:v>3440.1709000000001</c:v>
                </c:pt>
                <c:pt idx="644">
                  <c:v>3445.5129000000002</c:v>
                </c:pt>
                <c:pt idx="645">
                  <c:v>3450.8546999999999</c:v>
                </c:pt>
                <c:pt idx="646">
                  <c:v>3456.1965</c:v>
                </c:pt>
                <c:pt idx="647">
                  <c:v>3461.5385999999999</c:v>
                </c:pt>
                <c:pt idx="648">
                  <c:v>3466.8804</c:v>
                </c:pt>
                <c:pt idx="649">
                  <c:v>3472.2221999999997</c:v>
                </c:pt>
                <c:pt idx="650">
                  <c:v>3477.5641999999998</c:v>
                </c:pt>
                <c:pt idx="651">
                  <c:v>3482.9059999999999</c:v>
                </c:pt>
                <c:pt idx="652">
                  <c:v>3488.2477999999992</c:v>
                </c:pt>
                <c:pt idx="653">
                  <c:v>3493.5897999999997</c:v>
                </c:pt>
                <c:pt idx="654">
                  <c:v>3498.9316000000008</c:v>
                </c:pt>
                <c:pt idx="655">
                  <c:v>3504.2734</c:v>
                </c:pt>
                <c:pt idx="656">
                  <c:v>3509.6154999999999</c:v>
                </c:pt>
                <c:pt idx="657">
                  <c:v>3514.9573000000009</c:v>
                </c:pt>
                <c:pt idx="658">
                  <c:v>3520.2991000000002</c:v>
                </c:pt>
                <c:pt idx="659">
                  <c:v>3525.6410999999998</c:v>
                </c:pt>
                <c:pt idx="660">
                  <c:v>3530.9829</c:v>
                </c:pt>
                <c:pt idx="661">
                  <c:v>3536.3247000000001</c:v>
                </c:pt>
                <c:pt idx="662">
                  <c:v>3541.6666999999993</c:v>
                </c:pt>
                <c:pt idx="663">
                  <c:v>3547.008499999999</c:v>
                </c:pt>
                <c:pt idx="664">
                  <c:v>3552.350300000001</c:v>
                </c:pt>
                <c:pt idx="665">
                  <c:v>3557.6923999999999</c:v>
                </c:pt>
                <c:pt idx="666">
                  <c:v>3563.0342000000001</c:v>
                </c:pt>
                <c:pt idx="667">
                  <c:v>3568.3760000000002</c:v>
                </c:pt>
                <c:pt idx="668">
                  <c:v>3573.7179999999998</c:v>
                </c:pt>
                <c:pt idx="669">
                  <c:v>3579.0598</c:v>
                </c:pt>
                <c:pt idx="670">
                  <c:v>3584.4016000000001</c:v>
                </c:pt>
                <c:pt idx="671">
                  <c:v>3589.7437</c:v>
                </c:pt>
                <c:pt idx="672">
                  <c:v>3595.0853999999999</c:v>
                </c:pt>
                <c:pt idx="673">
                  <c:v>3600.4272000000001</c:v>
                </c:pt>
                <c:pt idx="674">
                  <c:v>3605.769299999999</c:v>
                </c:pt>
                <c:pt idx="675">
                  <c:v>3611.111100000001</c:v>
                </c:pt>
                <c:pt idx="676">
                  <c:v>3616.4529000000002</c:v>
                </c:pt>
                <c:pt idx="677">
                  <c:v>3621.794899999999</c:v>
                </c:pt>
                <c:pt idx="678">
                  <c:v>3627.1367</c:v>
                </c:pt>
                <c:pt idx="679">
                  <c:v>3632.4785000000002</c:v>
                </c:pt>
                <c:pt idx="680">
                  <c:v>3637.8206</c:v>
                </c:pt>
                <c:pt idx="681">
                  <c:v>3643.1623999999997</c:v>
                </c:pt>
                <c:pt idx="682">
                  <c:v>3648.5043999999998</c:v>
                </c:pt>
                <c:pt idx="683">
                  <c:v>3653.8462</c:v>
                </c:pt>
                <c:pt idx="684">
                  <c:v>3659.1879999999992</c:v>
                </c:pt>
                <c:pt idx="685">
                  <c:v>3664.53</c:v>
                </c:pt>
                <c:pt idx="686">
                  <c:v>3669.8718000000008</c:v>
                </c:pt>
                <c:pt idx="687">
                  <c:v>3675.2136</c:v>
                </c:pt>
                <c:pt idx="688">
                  <c:v>3680.5556999999999</c:v>
                </c:pt>
                <c:pt idx="689">
                  <c:v>3685.8975000000009</c:v>
                </c:pt>
                <c:pt idx="690">
                  <c:v>3691.2393000000002</c:v>
                </c:pt>
                <c:pt idx="691">
                  <c:v>3696.5812999999998</c:v>
                </c:pt>
                <c:pt idx="692">
                  <c:v>3701.9231000000009</c:v>
                </c:pt>
                <c:pt idx="693">
                  <c:v>3707.2648999999992</c:v>
                </c:pt>
                <c:pt idx="694">
                  <c:v>3712.6068999999993</c:v>
                </c:pt>
                <c:pt idx="695">
                  <c:v>3717.948699999999</c:v>
                </c:pt>
                <c:pt idx="696">
                  <c:v>3723.2905000000001</c:v>
                </c:pt>
                <c:pt idx="697">
                  <c:v>3728.6325999999999</c:v>
                </c:pt>
                <c:pt idx="698">
                  <c:v>3733.9744000000001</c:v>
                </c:pt>
                <c:pt idx="699">
                  <c:v>3739.3162000000002</c:v>
                </c:pt>
                <c:pt idx="700">
                  <c:v>3744.6581999999999</c:v>
                </c:pt>
                <c:pt idx="701">
                  <c:v>3750</c:v>
                </c:pt>
                <c:pt idx="702">
                  <c:v>3755.3418000000001</c:v>
                </c:pt>
                <c:pt idx="703">
                  <c:v>3760.6837999999998</c:v>
                </c:pt>
                <c:pt idx="704">
                  <c:v>3766.0255999999999</c:v>
                </c:pt>
                <c:pt idx="705">
                  <c:v>3771.3674000000001</c:v>
                </c:pt>
                <c:pt idx="706">
                  <c:v>3776.709499999999</c:v>
                </c:pt>
                <c:pt idx="707">
                  <c:v>3782.051300000001</c:v>
                </c:pt>
                <c:pt idx="708">
                  <c:v>3787.3931000000007</c:v>
                </c:pt>
                <c:pt idx="709">
                  <c:v>3792.7350999999999</c:v>
                </c:pt>
                <c:pt idx="710">
                  <c:v>3798.0769</c:v>
                </c:pt>
                <c:pt idx="711">
                  <c:v>3803.4187000000002</c:v>
                </c:pt>
                <c:pt idx="712">
                  <c:v>3808.7606999999989</c:v>
                </c:pt>
                <c:pt idx="713">
                  <c:v>3814.1025</c:v>
                </c:pt>
                <c:pt idx="714">
                  <c:v>3819.4443000000001</c:v>
                </c:pt>
                <c:pt idx="715">
                  <c:v>3824.786399999999</c:v>
                </c:pt>
                <c:pt idx="716">
                  <c:v>3830.1281999999997</c:v>
                </c:pt>
                <c:pt idx="717">
                  <c:v>3835.4700000000007</c:v>
                </c:pt>
                <c:pt idx="718">
                  <c:v>3840.8120000000008</c:v>
                </c:pt>
                <c:pt idx="719">
                  <c:v>3846.1538</c:v>
                </c:pt>
                <c:pt idx="720">
                  <c:v>3851.4956000000002</c:v>
                </c:pt>
                <c:pt idx="721">
                  <c:v>3856.8376000000007</c:v>
                </c:pt>
                <c:pt idx="722">
                  <c:v>3862.1794</c:v>
                </c:pt>
                <c:pt idx="723">
                  <c:v>3867.5214999999998</c:v>
                </c:pt>
                <c:pt idx="724">
                  <c:v>3872.8633000000009</c:v>
                </c:pt>
                <c:pt idx="725">
                  <c:v>3878.2051000000001</c:v>
                </c:pt>
                <c:pt idx="726">
                  <c:v>3883.5470999999998</c:v>
                </c:pt>
                <c:pt idx="727">
                  <c:v>3888.888899999999</c:v>
                </c:pt>
                <c:pt idx="728">
                  <c:v>3894.2307000000001</c:v>
                </c:pt>
                <c:pt idx="729">
                  <c:v>3899.5727999999999</c:v>
                </c:pt>
                <c:pt idx="730">
                  <c:v>3904.9146000000001</c:v>
                </c:pt>
                <c:pt idx="731">
                  <c:v>3910.2563</c:v>
                </c:pt>
                <c:pt idx="732">
                  <c:v>3915.5983999999999</c:v>
                </c:pt>
                <c:pt idx="733">
                  <c:v>3920.9402</c:v>
                </c:pt>
                <c:pt idx="734">
                  <c:v>3926.2819999999997</c:v>
                </c:pt>
                <c:pt idx="735">
                  <c:v>3931.6239999999998</c:v>
                </c:pt>
                <c:pt idx="736">
                  <c:v>3936.9657999999999</c:v>
                </c:pt>
                <c:pt idx="737">
                  <c:v>3942.3076000000001</c:v>
                </c:pt>
                <c:pt idx="738">
                  <c:v>3947.649699999999</c:v>
                </c:pt>
                <c:pt idx="739">
                  <c:v>3952.991500000001</c:v>
                </c:pt>
                <c:pt idx="740">
                  <c:v>3958.3333000000007</c:v>
                </c:pt>
                <c:pt idx="741">
                  <c:v>3963.6752999999999</c:v>
                </c:pt>
                <c:pt idx="742">
                  <c:v>3969.0171000000009</c:v>
                </c:pt>
                <c:pt idx="743">
                  <c:v>3974.3589000000002</c:v>
                </c:pt>
                <c:pt idx="744">
                  <c:v>3979.7008999999989</c:v>
                </c:pt>
                <c:pt idx="745">
                  <c:v>3985.0427</c:v>
                </c:pt>
                <c:pt idx="746">
                  <c:v>3990.3845000000001</c:v>
                </c:pt>
                <c:pt idx="747">
                  <c:v>3995.7265999999991</c:v>
                </c:pt>
                <c:pt idx="748">
                  <c:v>4001.0683999999997</c:v>
                </c:pt>
                <c:pt idx="749">
                  <c:v>4006.4102000000007</c:v>
                </c:pt>
                <c:pt idx="750">
                  <c:v>4011.7521999999999</c:v>
                </c:pt>
                <c:pt idx="751">
                  <c:v>4017.0940000000001</c:v>
                </c:pt>
                <c:pt idx="752">
                  <c:v>4022.4358000000002</c:v>
                </c:pt>
                <c:pt idx="753">
                  <c:v>4027.7777999999998</c:v>
                </c:pt>
                <c:pt idx="754">
                  <c:v>4033.1196</c:v>
                </c:pt>
                <c:pt idx="755">
                  <c:v>4038.4614000000001</c:v>
                </c:pt>
                <c:pt idx="756">
                  <c:v>4043.8035000000009</c:v>
                </c:pt>
                <c:pt idx="757">
                  <c:v>4049.1453000000001</c:v>
                </c:pt>
                <c:pt idx="758">
                  <c:v>4054.4870999999998</c:v>
                </c:pt>
                <c:pt idx="759">
                  <c:v>4059.8290999999999</c:v>
                </c:pt>
                <c:pt idx="760">
                  <c:v>4065.1709000000001</c:v>
                </c:pt>
                <c:pt idx="761">
                  <c:v>4070.5129000000002</c:v>
                </c:pt>
                <c:pt idx="762">
                  <c:v>4075.8546999999999</c:v>
                </c:pt>
                <c:pt idx="763">
                  <c:v>4081.1965</c:v>
                </c:pt>
                <c:pt idx="764">
                  <c:v>4086.5385999999999</c:v>
                </c:pt>
                <c:pt idx="765">
                  <c:v>4091.8804</c:v>
                </c:pt>
                <c:pt idx="766">
                  <c:v>4097.222200000002</c:v>
                </c:pt>
                <c:pt idx="767">
                  <c:v>4102.5640000000003</c:v>
                </c:pt>
                <c:pt idx="768">
                  <c:v>4107.9058000000005</c:v>
                </c:pt>
                <c:pt idx="769">
                  <c:v>4113.2479999999996</c:v>
                </c:pt>
                <c:pt idx="770">
                  <c:v>4118.5897999999997</c:v>
                </c:pt>
                <c:pt idx="771">
                  <c:v>4123.9315999999999</c:v>
                </c:pt>
                <c:pt idx="772">
                  <c:v>4129.2733999999982</c:v>
                </c:pt>
                <c:pt idx="773">
                  <c:v>4134.615200000002</c:v>
                </c:pt>
                <c:pt idx="774">
                  <c:v>4139.9569999999994</c:v>
                </c:pt>
                <c:pt idx="775">
                  <c:v>4145.2993000000006</c:v>
                </c:pt>
                <c:pt idx="776">
                  <c:v>4150.6411000000016</c:v>
                </c:pt>
                <c:pt idx="777">
                  <c:v>4155.9829</c:v>
                </c:pt>
                <c:pt idx="778">
                  <c:v>4161.3247000000001</c:v>
                </c:pt>
                <c:pt idx="779">
                  <c:v>4166.6665000000021</c:v>
                </c:pt>
                <c:pt idx="780">
                  <c:v>4172.0087999999996</c:v>
                </c:pt>
                <c:pt idx="781">
                  <c:v>4177.3506000000016</c:v>
                </c:pt>
                <c:pt idx="782">
                  <c:v>4182.6924000000017</c:v>
                </c:pt>
                <c:pt idx="783">
                  <c:v>4188.0342000000001</c:v>
                </c:pt>
                <c:pt idx="784">
                  <c:v>4193.3760000000002</c:v>
                </c:pt>
                <c:pt idx="785">
                  <c:v>4198.7177999999985</c:v>
                </c:pt>
                <c:pt idx="786">
                  <c:v>4204.0601000000015</c:v>
                </c:pt>
                <c:pt idx="787">
                  <c:v>4209.4018999999998</c:v>
                </c:pt>
                <c:pt idx="788">
                  <c:v>4214.7436999999991</c:v>
                </c:pt>
                <c:pt idx="789">
                  <c:v>4220.0853999999999</c:v>
                </c:pt>
                <c:pt idx="790">
                  <c:v>4225.4272000000001</c:v>
                </c:pt>
                <c:pt idx="791">
                  <c:v>4230.7690000000002</c:v>
                </c:pt>
                <c:pt idx="792">
                  <c:v>4236.1113000000014</c:v>
                </c:pt>
                <c:pt idx="793">
                  <c:v>4241.4530999999997</c:v>
                </c:pt>
                <c:pt idx="794">
                  <c:v>4246.7948999999999</c:v>
                </c:pt>
                <c:pt idx="795">
                  <c:v>4252.1367</c:v>
                </c:pt>
                <c:pt idx="796">
                  <c:v>4257.4784999999983</c:v>
                </c:pt>
                <c:pt idx="797">
                  <c:v>4262.8203000000003</c:v>
                </c:pt>
                <c:pt idx="798">
                  <c:v>4268.1626000000033</c:v>
                </c:pt>
                <c:pt idx="799">
                  <c:v>4273.5043999999998</c:v>
                </c:pt>
                <c:pt idx="800">
                  <c:v>4278.8462000000018</c:v>
                </c:pt>
                <c:pt idx="801">
                  <c:v>4284.1880000000001</c:v>
                </c:pt>
                <c:pt idx="802">
                  <c:v>4289.5298000000003</c:v>
                </c:pt>
                <c:pt idx="803">
                  <c:v>4294.8716000000004</c:v>
                </c:pt>
                <c:pt idx="804">
                  <c:v>4300.2138999999997</c:v>
                </c:pt>
                <c:pt idx="805">
                  <c:v>4305.5557000000008</c:v>
                </c:pt>
                <c:pt idx="806">
                  <c:v>4310.8975</c:v>
                </c:pt>
                <c:pt idx="807">
                  <c:v>4316.2392999999993</c:v>
                </c:pt>
                <c:pt idx="808">
                  <c:v>4321.5811000000003</c:v>
                </c:pt>
                <c:pt idx="809">
                  <c:v>4326.9229000000014</c:v>
                </c:pt>
                <c:pt idx="810">
                  <c:v>4332.2651000000014</c:v>
                </c:pt>
                <c:pt idx="811">
                  <c:v>4337.6069000000016</c:v>
                </c:pt>
                <c:pt idx="812">
                  <c:v>4342.9486999999999</c:v>
                </c:pt>
                <c:pt idx="813">
                  <c:v>4348.2905000000001</c:v>
                </c:pt>
                <c:pt idx="814">
                  <c:v>4353.6323000000002</c:v>
                </c:pt>
                <c:pt idx="815">
                  <c:v>4358.9740999999995</c:v>
                </c:pt>
                <c:pt idx="816">
                  <c:v>4364.3164000000015</c:v>
                </c:pt>
                <c:pt idx="817">
                  <c:v>4369.6582000000017</c:v>
                </c:pt>
                <c:pt idx="818">
                  <c:v>4375</c:v>
                </c:pt>
                <c:pt idx="819">
                  <c:v>4380.3418000000001</c:v>
                </c:pt>
                <c:pt idx="820">
                  <c:v>4385.6836000000003</c:v>
                </c:pt>
                <c:pt idx="821">
                  <c:v>4391.0259000000015</c:v>
                </c:pt>
                <c:pt idx="822">
                  <c:v>4396.3677000000007</c:v>
                </c:pt>
                <c:pt idx="823">
                  <c:v>4401.7094999999999</c:v>
                </c:pt>
                <c:pt idx="824">
                  <c:v>4407.0513000000001</c:v>
                </c:pt>
                <c:pt idx="825">
                  <c:v>4412.3931000000002</c:v>
                </c:pt>
                <c:pt idx="826">
                  <c:v>4417.7348999999995</c:v>
                </c:pt>
                <c:pt idx="827">
                  <c:v>4423.0770999999995</c:v>
                </c:pt>
                <c:pt idx="828">
                  <c:v>4428.4188999999997</c:v>
                </c:pt>
                <c:pt idx="829">
                  <c:v>4433.7607000000007</c:v>
                </c:pt>
                <c:pt idx="830">
                  <c:v>4439.1025000000018</c:v>
                </c:pt>
                <c:pt idx="831">
                  <c:v>4444.4442999999992</c:v>
                </c:pt>
                <c:pt idx="832">
                  <c:v>4449.7861000000003</c:v>
                </c:pt>
                <c:pt idx="833">
                  <c:v>4455.1284000000014</c:v>
                </c:pt>
                <c:pt idx="834">
                  <c:v>4460.4701999999997</c:v>
                </c:pt>
                <c:pt idx="835">
                  <c:v>4465.8120000000017</c:v>
                </c:pt>
                <c:pt idx="836">
                  <c:v>4471.1538</c:v>
                </c:pt>
                <c:pt idx="837">
                  <c:v>4476.4956000000002</c:v>
                </c:pt>
                <c:pt idx="838">
                  <c:v>4481.8373999999985</c:v>
                </c:pt>
                <c:pt idx="839">
                  <c:v>4487.1797000000006</c:v>
                </c:pt>
                <c:pt idx="840">
                  <c:v>4492.5215000000017</c:v>
                </c:pt>
                <c:pt idx="841">
                  <c:v>4497.8633</c:v>
                </c:pt>
                <c:pt idx="842">
                  <c:v>4503.2051000000001</c:v>
                </c:pt>
                <c:pt idx="843">
                  <c:v>4508.5469000000003</c:v>
                </c:pt>
                <c:pt idx="844">
                  <c:v>4513.8887000000004</c:v>
                </c:pt>
                <c:pt idx="845">
                  <c:v>4519.2309999999998</c:v>
                </c:pt>
                <c:pt idx="846">
                  <c:v>4524.5727999999999</c:v>
                </c:pt>
                <c:pt idx="847">
                  <c:v>4529.9146000000001</c:v>
                </c:pt>
                <c:pt idx="848">
                  <c:v>4535.2563</c:v>
                </c:pt>
                <c:pt idx="849">
                  <c:v>4540.5981000000002</c:v>
                </c:pt>
                <c:pt idx="850">
                  <c:v>4545.9398999999985</c:v>
                </c:pt>
                <c:pt idx="851">
                  <c:v>4551.2822000000015</c:v>
                </c:pt>
                <c:pt idx="852">
                  <c:v>4556.6240000000016</c:v>
                </c:pt>
                <c:pt idx="853">
                  <c:v>4561.9657999999999</c:v>
                </c:pt>
                <c:pt idx="854">
                  <c:v>4567.3076000000001</c:v>
                </c:pt>
                <c:pt idx="855">
                  <c:v>4572.6494000000002</c:v>
                </c:pt>
                <c:pt idx="856">
                  <c:v>4577.9912000000004</c:v>
                </c:pt>
                <c:pt idx="857">
                  <c:v>4583.3334999999997</c:v>
                </c:pt>
                <c:pt idx="858">
                  <c:v>4588.6753000000008</c:v>
                </c:pt>
                <c:pt idx="859">
                  <c:v>4594.0171</c:v>
                </c:pt>
                <c:pt idx="860">
                  <c:v>4599.3589000000002</c:v>
                </c:pt>
                <c:pt idx="861">
                  <c:v>4604.7006999999994</c:v>
                </c:pt>
                <c:pt idx="862">
                  <c:v>4610.0430000000006</c:v>
                </c:pt>
                <c:pt idx="863">
                  <c:v>4615.3847999999998</c:v>
                </c:pt>
                <c:pt idx="864">
                  <c:v>4620.7266000000018</c:v>
                </c:pt>
                <c:pt idx="865">
                  <c:v>4626.0684000000001</c:v>
                </c:pt>
                <c:pt idx="866">
                  <c:v>4631.4102000000003</c:v>
                </c:pt>
                <c:pt idx="867">
                  <c:v>4636.7520000000004</c:v>
                </c:pt>
                <c:pt idx="868">
                  <c:v>4642.0942000000014</c:v>
                </c:pt>
                <c:pt idx="869">
                  <c:v>4647.4359999999997</c:v>
                </c:pt>
                <c:pt idx="870">
                  <c:v>4652.777799999998</c:v>
                </c:pt>
                <c:pt idx="871">
                  <c:v>4658.1196000000018</c:v>
                </c:pt>
                <c:pt idx="872">
                  <c:v>4663.4614000000001</c:v>
                </c:pt>
                <c:pt idx="873">
                  <c:v>4668.8032000000003</c:v>
                </c:pt>
                <c:pt idx="874">
                  <c:v>4674.1455000000014</c:v>
                </c:pt>
                <c:pt idx="875">
                  <c:v>4679.4872999999998</c:v>
                </c:pt>
                <c:pt idx="876">
                  <c:v>4684.8291000000017</c:v>
                </c:pt>
                <c:pt idx="877">
                  <c:v>4690.1709000000001</c:v>
                </c:pt>
                <c:pt idx="878">
                  <c:v>4695.5127000000002</c:v>
                </c:pt>
                <c:pt idx="879">
                  <c:v>4700.8545000000004</c:v>
                </c:pt>
                <c:pt idx="880">
                  <c:v>4706.1968000000015</c:v>
                </c:pt>
                <c:pt idx="881">
                  <c:v>4711.5385999999999</c:v>
                </c:pt>
                <c:pt idx="882">
                  <c:v>4716.8804</c:v>
                </c:pt>
                <c:pt idx="883">
                  <c:v>4722.222200000002</c:v>
                </c:pt>
                <c:pt idx="884">
                  <c:v>4727.5640000000003</c:v>
                </c:pt>
                <c:pt idx="885">
                  <c:v>4732.9058000000005</c:v>
                </c:pt>
                <c:pt idx="886">
                  <c:v>4738.2479999999996</c:v>
                </c:pt>
                <c:pt idx="887">
                  <c:v>4743.5897999999997</c:v>
                </c:pt>
                <c:pt idx="888">
                  <c:v>4748.9315999999999</c:v>
                </c:pt>
                <c:pt idx="889">
                  <c:v>4754.2733999999982</c:v>
                </c:pt>
                <c:pt idx="890">
                  <c:v>4759.615200000002</c:v>
                </c:pt>
                <c:pt idx="891">
                  <c:v>4764.9569999999994</c:v>
                </c:pt>
                <c:pt idx="892">
                  <c:v>4770.2993000000006</c:v>
                </c:pt>
                <c:pt idx="893">
                  <c:v>4775.6411000000016</c:v>
                </c:pt>
                <c:pt idx="894">
                  <c:v>4780.9829</c:v>
                </c:pt>
                <c:pt idx="895">
                  <c:v>4786.3247000000001</c:v>
                </c:pt>
                <c:pt idx="896">
                  <c:v>4791.6665000000021</c:v>
                </c:pt>
                <c:pt idx="897">
                  <c:v>4797.0087999999996</c:v>
                </c:pt>
                <c:pt idx="898">
                  <c:v>4802.3506000000016</c:v>
                </c:pt>
                <c:pt idx="899">
                  <c:v>4807.6924000000017</c:v>
                </c:pt>
                <c:pt idx="900">
                  <c:v>4813.0342000000001</c:v>
                </c:pt>
                <c:pt idx="901">
                  <c:v>4818.3760000000002</c:v>
                </c:pt>
                <c:pt idx="902">
                  <c:v>4823.7177999999985</c:v>
                </c:pt>
                <c:pt idx="903">
                  <c:v>4829.0601000000015</c:v>
                </c:pt>
                <c:pt idx="904">
                  <c:v>4834.4018999999998</c:v>
                </c:pt>
                <c:pt idx="905">
                  <c:v>4839.7436999999991</c:v>
                </c:pt>
                <c:pt idx="906">
                  <c:v>4845.0853999999999</c:v>
                </c:pt>
                <c:pt idx="907">
                  <c:v>4850.4272000000001</c:v>
                </c:pt>
                <c:pt idx="908">
                  <c:v>4855.7690000000002</c:v>
                </c:pt>
                <c:pt idx="909">
                  <c:v>4861.1113000000014</c:v>
                </c:pt>
                <c:pt idx="910">
                  <c:v>4866.4530999999997</c:v>
                </c:pt>
                <c:pt idx="911">
                  <c:v>4871.7948999999999</c:v>
                </c:pt>
                <c:pt idx="912">
                  <c:v>4877.1367</c:v>
                </c:pt>
                <c:pt idx="913">
                  <c:v>4882.4784999999983</c:v>
                </c:pt>
                <c:pt idx="914">
                  <c:v>4887.8203000000003</c:v>
                </c:pt>
                <c:pt idx="915">
                  <c:v>4893.1626000000033</c:v>
                </c:pt>
                <c:pt idx="916">
                  <c:v>4898.5043999999998</c:v>
                </c:pt>
                <c:pt idx="917">
                  <c:v>4903.8462000000018</c:v>
                </c:pt>
                <c:pt idx="918">
                  <c:v>4909.1880000000001</c:v>
                </c:pt>
                <c:pt idx="919">
                  <c:v>4914.5298000000003</c:v>
                </c:pt>
                <c:pt idx="920">
                  <c:v>4919.8716000000004</c:v>
                </c:pt>
                <c:pt idx="921">
                  <c:v>4925.2138999999997</c:v>
                </c:pt>
                <c:pt idx="922">
                  <c:v>4930.5557000000008</c:v>
                </c:pt>
                <c:pt idx="923">
                  <c:v>4935.8975</c:v>
                </c:pt>
                <c:pt idx="924">
                  <c:v>4941.2392999999993</c:v>
                </c:pt>
                <c:pt idx="925">
                  <c:v>4946.5811000000003</c:v>
                </c:pt>
                <c:pt idx="926">
                  <c:v>4951.9229000000014</c:v>
                </c:pt>
                <c:pt idx="927">
                  <c:v>4957.2651000000014</c:v>
                </c:pt>
                <c:pt idx="928">
                  <c:v>4962.6069000000016</c:v>
                </c:pt>
                <c:pt idx="929">
                  <c:v>4967.9486999999999</c:v>
                </c:pt>
                <c:pt idx="930">
                  <c:v>4973.2905000000001</c:v>
                </c:pt>
                <c:pt idx="931">
                  <c:v>4978.6323000000002</c:v>
                </c:pt>
                <c:pt idx="932">
                  <c:v>4983.9740999999995</c:v>
                </c:pt>
                <c:pt idx="933">
                  <c:v>4989.3164000000015</c:v>
                </c:pt>
                <c:pt idx="934">
                  <c:v>4994.6582000000017</c:v>
                </c:pt>
                <c:pt idx="935">
                  <c:v>5000</c:v>
                </c:pt>
                <c:pt idx="936">
                  <c:v>5005.3418000000001</c:v>
                </c:pt>
                <c:pt idx="937">
                  <c:v>5010.6836000000003</c:v>
                </c:pt>
                <c:pt idx="938">
                  <c:v>5016.0259000000015</c:v>
                </c:pt>
                <c:pt idx="939">
                  <c:v>5021.3677000000007</c:v>
                </c:pt>
                <c:pt idx="940">
                  <c:v>5026.7094999999999</c:v>
                </c:pt>
                <c:pt idx="941">
                  <c:v>5032.0513000000001</c:v>
                </c:pt>
                <c:pt idx="942">
                  <c:v>5037.3931000000002</c:v>
                </c:pt>
                <c:pt idx="943">
                  <c:v>5042.7348999999995</c:v>
                </c:pt>
                <c:pt idx="944">
                  <c:v>5048.0770999999995</c:v>
                </c:pt>
                <c:pt idx="945">
                  <c:v>5053.4188999999997</c:v>
                </c:pt>
                <c:pt idx="946">
                  <c:v>5058.7607000000007</c:v>
                </c:pt>
                <c:pt idx="947">
                  <c:v>5064.1025000000018</c:v>
                </c:pt>
                <c:pt idx="948">
                  <c:v>5069.4442999999992</c:v>
                </c:pt>
                <c:pt idx="949">
                  <c:v>5074.7861000000003</c:v>
                </c:pt>
                <c:pt idx="950">
                  <c:v>5080.1284000000014</c:v>
                </c:pt>
                <c:pt idx="951">
                  <c:v>5085.4701999999997</c:v>
                </c:pt>
                <c:pt idx="952">
                  <c:v>5090.8120000000017</c:v>
                </c:pt>
                <c:pt idx="953">
                  <c:v>5096.1538</c:v>
                </c:pt>
                <c:pt idx="954">
                  <c:v>5101.4956000000002</c:v>
                </c:pt>
                <c:pt idx="955">
                  <c:v>5106.8373999999985</c:v>
                </c:pt>
                <c:pt idx="956">
                  <c:v>5112.1797000000006</c:v>
                </c:pt>
                <c:pt idx="957">
                  <c:v>5117.5215000000017</c:v>
                </c:pt>
                <c:pt idx="958">
                  <c:v>5122.8633</c:v>
                </c:pt>
                <c:pt idx="959">
                  <c:v>5128.2051000000001</c:v>
                </c:pt>
                <c:pt idx="960">
                  <c:v>5133.5469000000003</c:v>
                </c:pt>
                <c:pt idx="961">
                  <c:v>5138.8887000000004</c:v>
                </c:pt>
                <c:pt idx="962">
                  <c:v>5144.2309999999998</c:v>
                </c:pt>
                <c:pt idx="963">
                  <c:v>5149.5727999999999</c:v>
                </c:pt>
                <c:pt idx="964">
                  <c:v>5154.9146000000001</c:v>
                </c:pt>
                <c:pt idx="965">
                  <c:v>5160.2563</c:v>
                </c:pt>
                <c:pt idx="966">
                  <c:v>5165.5981000000002</c:v>
                </c:pt>
                <c:pt idx="967">
                  <c:v>5170.9398999999985</c:v>
                </c:pt>
                <c:pt idx="968">
                  <c:v>5176.2822000000015</c:v>
                </c:pt>
                <c:pt idx="969">
                  <c:v>5181.6240000000016</c:v>
                </c:pt>
                <c:pt idx="970">
                  <c:v>5186.9657999999999</c:v>
                </c:pt>
                <c:pt idx="971">
                  <c:v>5192.3076000000001</c:v>
                </c:pt>
                <c:pt idx="972">
                  <c:v>5197.6494000000002</c:v>
                </c:pt>
                <c:pt idx="973">
                  <c:v>5202.9912000000004</c:v>
                </c:pt>
                <c:pt idx="974">
                  <c:v>5208.3334999999997</c:v>
                </c:pt>
                <c:pt idx="975">
                  <c:v>5213.6753000000008</c:v>
                </c:pt>
                <c:pt idx="976">
                  <c:v>5219.0171</c:v>
                </c:pt>
                <c:pt idx="977">
                  <c:v>5224.3589000000002</c:v>
                </c:pt>
                <c:pt idx="978">
                  <c:v>5229.7006999999994</c:v>
                </c:pt>
                <c:pt idx="979">
                  <c:v>5235.0430000000006</c:v>
                </c:pt>
                <c:pt idx="980">
                  <c:v>5240.3847999999998</c:v>
                </c:pt>
                <c:pt idx="981">
                  <c:v>5245.7266000000018</c:v>
                </c:pt>
                <c:pt idx="982">
                  <c:v>5251.0684000000001</c:v>
                </c:pt>
                <c:pt idx="983">
                  <c:v>5256.4102000000003</c:v>
                </c:pt>
                <c:pt idx="984">
                  <c:v>5261.7520000000004</c:v>
                </c:pt>
                <c:pt idx="985">
                  <c:v>5267.0942000000014</c:v>
                </c:pt>
                <c:pt idx="986">
                  <c:v>5272.4359999999997</c:v>
                </c:pt>
                <c:pt idx="987">
                  <c:v>5277.777799999998</c:v>
                </c:pt>
                <c:pt idx="988">
                  <c:v>5283.1196000000018</c:v>
                </c:pt>
                <c:pt idx="989">
                  <c:v>5288.4614000000001</c:v>
                </c:pt>
                <c:pt idx="990">
                  <c:v>5293.8032000000003</c:v>
                </c:pt>
                <c:pt idx="991">
                  <c:v>5299.1455000000014</c:v>
                </c:pt>
                <c:pt idx="992">
                  <c:v>5304.4872999999998</c:v>
                </c:pt>
                <c:pt idx="993">
                  <c:v>5309.8291000000017</c:v>
                </c:pt>
                <c:pt idx="994">
                  <c:v>5315.1709000000001</c:v>
                </c:pt>
                <c:pt idx="995">
                  <c:v>5320.5127000000002</c:v>
                </c:pt>
                <c:pt idx="996">
                  <c:v>5325.8545000000004</c:v>
                </c:pt>
                <c:pt idx="997">
                  <c:v>5331.1968000000015</c:v>
                </c:pt>
                <c:pt idx="998">
                  <c:v>5336.5385999999999</c:v>
                </c:pt>
                <c:pt idx="999">
                  <c:v>5341.8804</c:v>
                </c:pt>
                <c:pt idx="1000">
                  <c:v>5347.222200000002</c:v>
                </c:pt>
                <c:pt idx="1001">
                  <c:v>5352.5640000000003</c:v>
                </c:pt>
                <c:pt idx="1002">
                  <c:v>5357.9058000000005</c:v>
                </c:pt>
                <c:pt idx="1003">
                  <c:v>5363.2479999999996</c:v>
                </c:pt>
                <c:pt idx="1004">
                  <c:v>5368.5897999999997</c:v>
                </c:pt>
                <c:pt idx="1005">
                  <c:v>5373.9315999999999</c:v>
                </c:pt>
                <c:pt idx="1006">
                  <c:v>5379.2733999999982</c:v>
                </c:pt>
                <c:pt idx="1007">
                  <c:v>5384.615200000002</c:v>
                </c:pt>
                <c:pt idx="1008">
                  <c:v>5389.9569999999994</c:v>
                </c:pt>
                <c:pt idx="1009">
                  <c:v>5395.2993000000006</c:v>
                </c:pt>
                <c:pt idx="1010">
                  <c:v>5400.6411000000016</c:v>
                </c:pt>
                <c:pt idx="1011">
                  <c:v>5405.9829</c:v>
                </c:pt>
                <c:pt idx="1012">
                  <c:v>5411.3247000000001</c:v>
                </c:pt>
                <c:pt idx="1013">
                  <c:v>5416.6665000000021</c:v>
                </c:pt>
                <c:pt idx="1014">
                  <c:v>5422.0087999999996</c:v>
                </c:pt>
                <c:pt idx="1015">
                  <c:v>5427.3506000000016</c:v>
                </c:pt>
                <c:pt idx="1016">
                  <c:v>5432.6924000000017</c:v>
                </c:pt>
                <c:pt idx="1017">
                  <c:v>5438.0342000000001</c:v>
                </c:pt>
                <c:pt idx="1018">
                  <c:v>5443.3760000000002</c:v>
                </c:pt>
                <c:pt idx="1019">
                  <c:v>5448.7177999999985</c:v>
                </c:pt>
                <c:pt idx="1020">
                  <c:v>5454.0601000000015</c:v>
                </c:pt>
                <c:pt idx="1021">
                  <c:v>5459.4018999999998</c:v>
                </c:pt>
                <c:pt idx="1022">
                  <c:v>5464.7436999999991</c:v>
                </c:pt>
                <c:pt idx="1023">
                  <c:v>5470.0853999999999</c:v>
                </c:pt>
                <c:pt idx="1024">
                  <c:v>5475.4272000000001</c:v>
                </c:pt>
                <c:pt idx="1025">
                  <c:v>5480.7690000000002</c:v>
                </c:pt>
                <c:pt idx="1026">
                  <c:v>5486.1113000000014</c:v>
                </c:pt>
                <c:pt idx="1027">
                  <c:v>5491.4530999999997</c:v>
                </c:pt>
                <c:pt idx="1028">
                  <c:v>5496.7948999999999</c:v>
                </c:pt>
                <c:pt idx="1029">
                  <c:v>5502.1367</c:v>
                </c:pt>
                <c:pt idx="1030">
                  <c:v>5507.4784999999983</c:v>
                </c:pt>
                <c:pt idx="1031">
                  <c:v>5512.8203000000003</c:v>
                </c:pt>
                <c:pt idx="1032">
                  <c:v>5518.1626000000033</c:v>
                </c:pt>
                <c:pt idx="1033">
                  <c:v>5523.5043999999998</c:v>
                </c:pt>
                <c:pt idx="1034">
                  <c:v>5528.8462000000018</c:v>
                </c:pt>
                <c:pt idx="1035">
                  <c:v>5534.1880000000001</c:v>
                </c:pt>
                <c:pt idx="1036">
                  <c:v>5539.5298000000003</c:v>
                </c:pt>
                <c:pt idx="1037">
                  <c:v>5544.8716000000004</c:v>
                </c:pt>
                <c:pt idx="1038">
                  <c:v>5550.2138999999997</c:v>
                </c:pt>
                <c:pt idx="1039">
                  <c:v>5555.5557000000008</c:v>
                </c:pt>
                <c:pt idx="1040">
                  <c:v>5560.8975</c:v>
                </c:pt>
                <c:pt idx="1041">
                  <c:v>5566.2392999999993</c:v>
                </c:pt>
                <c:pt idx="1042">
                  <c:v>5571.5811000000003</c:v>
                </c:pt>
                <c:pt idx="1043">
                  <c:v>5576.9229000000014</c:v>
                </c:pt>
                <c:pt idx="1044">
                  <c:v>5582.2651000000014</c:v>
                </c:pt>
                <c:pt idx="1045">
                  <c:v>5587.6069000000016</c:v>
                </c:pt>
                <c:pt idx="1046">
                  <c:v>5592.9486999999999</c:v>
                </c:pt>
                <c:pt idx="1047">
                  <c:v>5598.2905000000001</c:v>
                </c:pt>
                <c:pt idx="1048">
                  <c:v>5603.6323000000002</c:v>
                </c:pt>
                <c:pt idx="1049">
                  <c:v>5608.9740999999995</c:v>
                </c:pt>
                <c:pt idx="1050">
                  <c:v>5614.3164000000015</c:v>
                </c:pt>
                <c:pt idx="1051">
                  <c:v>5619.6582000000017</c:v>
                </c:pt>
                <c:pt idx="1052">
                  <c:v>5625</c:v>
                </c:pt>
                <c:pt idx="1053">
                  <c:v>5630.3418000000001</c:v>
                </c:pt>
                <c:pt idx="1054">
                  <c:v>5635.6836000000003</c:v>
                </c:pt>
                <c:pt idx="1055">
                  <c:v>5641.0259000000015</c:v>
                </c:pt>
                <c:pt idx="1056">
                  <c:v>5646.3677000000007</c:v>
                </c:pt>
                <c:pt idx="1057">
                  <c:v>5651.7094999999999</c:v>
                </c:pt>
                <c:pt idx="1058">
                  <c:v>5657.0513000000001</c:v>
                </c:pt>
                <c:pt idx="1059">
                  <c:v>5662.3931000000002</c:v>
                </c:pt>
                <c:pt idx="1060">
                  <c:v>5667.7348999999995</c:v>
                </c:pt>
                <c:pt idx="1061">
                  <c:v>5673.0770999999995</c:v>
                </c:pt>
                <c:pt idx="1062">
                  <c:v>5678.4188999999997</c:v>
                </c:pt>
                <c:pt idx="1063">
                  <c:v>5683.7607000000007</c:v>
                </c:pt>
                <c:pt idx="1064">
                  <c:v>5689.1025000000018</c:v>
                </c:pt>
                <c:pt idx="1065">
                  <c:v>5694.4442999999992</c:v>
                </c:pt>
                <c:pt idx="1066">
                  <c:v>5699.7861000000003</c:v>
                </c:pt>
                <c:pt idx="1067">
                  <c:v>5705.1284000000014</c:v>
                </c:pt>
                <c:pt idx="1068">
                  <c:v>5710.4701999999997</c:v>
                </c:pt>
                <c:pt idx="1069">
                  <c:v>5715.8120000000017</c:v>
                </c:pt>
                <c:pt idx="1070">
                  <c:v>5721.1538</c:v>
                </c:pt>
                <c:pt idx="1071">
                  <c:v>5726.4956000000002</c:v>
                </c:pt>
                <c:pt idx="1072">
                  <c:v>5731.8373999999985</c:v>
                </c:pt>
                <c:pt idx="1073">
                  <c:v>5737.1797000000006</c:v>
                </c:pt>
                <c:pt idx="1074">
                  <c:v>5742.5215000000017</c:v>
                </c:pt>
                <c:pt idx="1075">
                  <c:v>5747.8633</c:v>
                </c:pt>
                <c:pt idx="1076">
                  <c:v>5753.2051000000001</c:v>
                </c:pt>
                <c:pt idx="1077">
                  <c:v>5758.5469000000003</c:v>
                </c:pt>
                <c:pt idx="1078">
                  <c:v>5763.8887000000004</c:v>
                </c:pt>
                <c:pt idx="1079">
                  <c:v>5769.2309999999998</c:v>
                </c:pt>
                <c:pt idx="1080">
                  <c:v>5774.5727999999999</c:v>
                </c:pt>
                <c:pt idx="1081">
                  <c:v>5779.9146000000001</c:v>
                </c:pt>
                <c:pt idx="1082">
                  <c:v>5785.2563</c:v>
                </c:pt>
                <c:pt idx="1083">
                  <c:v>5790.5981000000002</c:v>
                </c:pt>
                <c:pt idx="1084">
                  <c:v>5795.9398999999985</c:v>
                </c:pt>
                <c:pt idx="1085">
                  <c:v>5801.2822000000015</c:v>
                </c:pt>
                <c:pt idx="1086">
                  <c:v>5806.6240000000016</c:v>
                </c:pt>
                <c:pt idx="1087">
                  <c:v>5811.9657999999999</c:v>
                </c:pt>
                <c:pt idx="1088">
                  <c:v>5817.3076000000001</c:v>
                </c:pt>
                <c:pt idx="1089">
                  <c:v>5822.6494000000002</c:v>
                </c:pt>
                <c:pt idx="1090">
                  <c:v>5827.9912000000004</c:v>
                </c:pt>
                <c:pt idx="1091">
                  <c:v>5833.3334999999997</c:v>
                </c:pt>
                <c:pt idx="1092">
                  <c:v>5838.6753000000008</c:v>
                </c:pt>
                <c:pt idx="1093">
                  <c:v>5844.0171</c:v>
                </c:pt>
                <c:pt idx="1094">
                  <c:v>5849.3589000000002</c:v>
                </c:pt>
                <c:pt idx="1095">
                  <c:v>5854.7006999999994</c:v>
                </c:pt>
                <c:pt idx="1096">
                  <c:v>5860.0430000000006</c:v>
                </c:pt>
                <c:pt idx="1097">
                  <c:v>5865.3847999999998</c:v>
                </c:pt>
                <c:pt idx="1098">
                  <c:v>5870.7266000000018</c:v>
                </c:pt>
                <c:pt idx="1099">
                  <c:v>5876.0684000000001</c:v>
                </c:pt>
                <c:pt idx="1100">
                  <c:v>5881.4102000000003</c:v>
                </c:pt>
                <c:pt idx="1101">
                  <c:v>5886.7520000000004</c:v>
                </c:pt>
                <c:pt idx="1102">
                  <c:v>5892.0942000000014</c:v>
                </c:pt>
                <c:pt idx="1103">
                  <c:v>5897.4359999999997</c:v>
                </c:pt>
                <c:pt idx="1104">
                  <c:v>5902.777799999998</c:v>
                </c:pt>
                <c:pt idx="1105">
                  <c:v>5908.1196000000018</c:v>
                </c:pt>
                <c:pt idx="1106">
                  <c:v>5913.4614000000001</c:v>
                </c:pt>
                <c:pt idx="1107">
                  <c:v>5918.8032000000003</c:v>
                </c:pt>
                <c:pt idx="1108">
                  <c:v>5924.1455000000014</c:v>
                </c:pt>
                <c:pt idx="1109">
                  <c:v>5929.4872999999998</c:v>
                </c:pt>
                <c:pt idx="1110">
                  <c:v>5934.8291000000017</c:v>
                </c:pt>
                <c:pt idx="1111">
                  <c:v>5940.1709000000001</c:v>
                </c:pt>
                <c:pt idx="1112">
                  <c:v>5945.5127000000002</c:v>
                </c:pt>
                <c:pt idx="1113">
                  <c:v>5950.8545000000004</c:v>
                </c:pt>
                <c:pt idx="1114">
                  <c:v>5956.1968000000015</c:v>
                </c:pt>
                <c:pt idx="1115">
                  <c:v>5961.5385999999999</c:v>
                </c:pt>
                <c:pt idx="1116">
                  <c:v>5966.8804</c:v>
                </c:pt>
                <c:pt idx="1117">
                  <c:v>5972.222200000002</c:v>
                </c:pt>
                <c:pt idx="1118">
                  <c:v>5977.5640000000003</c:v>
                </c:pt>
                <c:pt idx="1119">
                  <c:v>5982.9058000000005</c:v>
                </c:pt>
                <c:pt idx="1120">
                  <c:v>5988.2479999999996</c:v>
                </c:pt>
                <c:pt idx="1121">
                  <c:v>5993.5897999999997</c:v>
                </c:pt>
                <c:pt idx="1122">
                  <c:v>5998.9315999999999</c:v>
                </c:pt>
                <c:pt idx="1123">
                  <c:v>6004.2733999999982</c:v>
                </c:pt>
                <c:pt idx="1124">
                  <c:v>6009.615200000002</c:v>
                </c:pt>
                <c:pt idx="1125">
                  <c:v>6014.9569999999994</c:v>
                </c:pt>
                <c:pt idx="1126">
                  <c:v>6020.2993000000006</c:v>
                </c:pt>
                <c:pt idx="1127">
                  <c:v>6025.6411000000016</c:v>
                </c:pt>
                <c:pt idx="1128">
                  <c:v>6030.9829</c:v>
                </c:pt>
                <c:pt idx="1129">
                  <c:v>6036.3247000000001</c:v>
                </c:pt>
                <c:pt idx="1130">
                  <c:v>6041.6665000000021</c:v>
                </c:pt>
                <c:pt idx="1131">
                  <c:v>6047.0087999999996</c:v>
                </c:pt>
                <c:pt idx="1132">
                  <c:v>6052.3506000000016</c:v>
                </c:pt>
                <c:pt idx="1133">
                  <c:v>6057.6924000000017</c:v>
                </c:pt>
                <c:pt idx="1134">
                  <c:v>6063.0342000000001</c:v>
                </c:pt>
                <c:pt idx="1135">
                  <c:v>6068.3760000000002</c:v>
                </c:pt>
                <c:pt idx="1136">
                  <c:v>6073.7177999999985</c:v>
                </c:pt>
                <c:pt idx="1137">
                  <c:v>6079.0601000000015</c:v>
                </c:pt>
                <c:pt idx="1138">
                  <c:v>6084.4018999999998</c:v>
                </c:pt>
                <c:pt idx="1139">
                  <c:v>6089.7436999999991</c:v>
                </c:pt>
                <c:pt idx="1140">
                  <c:v>6095.0853999999999</c:v>
                </c:pt>
                <c:pt idx="1141">
                  <c:v>6100.4272000000001</c:v>
                </c:pt>
                <c:pt idx="1142">
                  <c:v>6105.7690000000002</c:v>
                </c:pt>
                <c:pt idx="1143">
                  <c:v>6111.1113000000014</c:v>
                </c:pt>
                <c:pt idx="1144">
                  <c:v>6116.4530999999997</c:v>
                </c:pt>
                <c:pt idx="1145">
                  <c:v>6121.7948999999999</c:v>
                </c:pt>
                <c:pt idx="1146">
                  <c:v>6127.1367</c:v>
                </c:pt>
                <c:pt idx="1147">
                  <c:v>6132.4784999999983</c:v>
                </c:pt>
                <c:pt idx="1148">
                  <c:v>6137.8203000000003</c:v>
                </c:pt>
                <c:pt idx="1149">
                  <c:v>6143.1626000000033</c:v>
                </c:pt>
                <c:pt idx="1150">
                  <c:v>6148.5043999999998</c:v>
                </c:pt>
                <c:pt idx="1151">
                  <c:v>6153.8462000000018</c:v>
                </c:pt>
                <c:pt idx="1152">
                  <c:v>6159.1880000000001</c:v>
                </c:pt>
                <c:pt idx="1153">
                  <c:v>6164.5298000000003</c:v>
                </c:pt>
                <c:pt idx="1154">
                  <c:v>6169.8716000000004</c:v>
                </c:pt>
                <c:pt idx="1155">
                  <c:v>6175.2138999999997</c:v>
                </c:pt>
                <c:pt idx="1156">
                  <c:v>6180.5557000000008</c:v>
                </c:pt>
                <c:pt idx="1157">
                  <c:v>6185.8975</c:v>
                </c:pt>
                <c:pt idx="1158">
                  <c:v>6191.2392999999993</c:v>
                </c:pt>
                <c:pt idx="1159">
                  <c:v>6196.5811000000003</c:v>
                </c:pt>
                <c:pt idx="1160">
                  <c:v>6201.9229000000014</c:v>
                </c:pt>
                <c:pt idx="1161">
                  <c:v>6207.2651000000014</c:v>
                </c:pt>
                <c:pt idx="1162">
                  <c:v>6212.6069000000016</c:v>
                </c:pt>
                <c:pt idx="1163">
                  <c:v>6217.9486999999999</c:v>
                </c:pt>
                <c:pt idx="1164">
                  <c:v>6223.2905000000001</c:v>
                </c:pt>
                <c:pt idx="1165">
                  <c:v>6228.6323000000002</c:v>
                </c:pt>
                <c:pt idx="1166">
                  <c:v>6233.9740999999995</c:v>
                </c:pt>
                <c:pt idx="1167">
                  <c:v>6239.3164000000015</c:v>
                </c:pt>
                <c:pt idx="1168">
                  <c:v>6244.6582000000017</c:v>
                </c:pt>
                <c:pt idx="1169">
                  <c:v>6250</c:v>
                </c:pt>
                <c:pt idx="1170">
                  <c:v>6255.3418000000001</c:v>
                </c:pt>
                <c:pt idx="1171">
                  <c:v>6260.6836000000003</c:v>
                </c:pt>
                <c:pt idx="1172">
                  <c:v>6266.0259000000015</c:v>
                </c:pt>
                <c:pt idx="1173">
                  <c:v>6271.3677000000007</c:v>
                </c:pt>
                <c:pt idx="1174">
                  <c:v>6276.7094999999999</c:v>
                </c:pt>
                <c:pt idx="1175">
                  <c:v>6282.0513000000001</c:v>
                </c:pt>
                <c:pt idx="1176">
                  <c:v>6287.3931000000002</c:v>
                </c:pt>
                <c:pt idx="1177">
                  <c:v>6292.7348999999995</c:v>
                </c:pt>
                <c:pt idx="1178">
                  <c:v>6298.0770999999995</c:v>
                </c:pt>
                <c:pt idx="1179">
                  <c:v>6303.4188999999997</c:v>
                </c:pt>
                <c:pt idx="1180">
                  <c:v>6308.7607000000007</c:v>
                </c:pt>
                <c:pt idx="1181">
                  <c:v>6314.1025000000018</c:v>
                </c:pt>
                <c:pt idx="1182">
                  <c:v>6319.4442999999992</c:v>
                </c:pt>
                <c:pt idx="1183">
                  <c:v>6324.7861000000003</c:v>
                </c:pt>
                <c:pt idx="1184">
                  <c:v>6330.1284000000014</c:v>
                </c:pt>
                <c:pt idx="1185">
                  <c:v>6335.4701999999997</c:v>
                </c:pt>
                <c:pt idx="1186">
                  <c:v>6340.8120000000017</c:v>
                </c:pt>
                <c:pt idx="1187">
                  <c:v>6346.1538</c:v>
                </c:pt>
                <c:pt idx="1188">
                  <c:v>6351.4956000000002</c:v>
                </c:pt>
                <c:pt idx="1189">
                  <c:v>6356.8373999999985</c:v>
                </c:pt>
                <c:pt idx="1190">
                  <c:v>6362.1797000000006</c:v>
                </c:pt>
                <c:pt idx="1191">
                  <c:v>6367.5215000000017</c:v>
                </c:pt>
                <c:pt idx="1192">
                  <c:v>6372.8633</c:v>
                </c:pt>
                <c:pt idx="1193">
                  <c:v>6378.2051000000001</c:v>
                </c:pt>
                <c:pt idx="1194">
                  <c:v>6383.5469000000003</c:v>
                </c:pt>
                <c:pt idx="1195">
                  <c:v>6388.8887000000004</c:v>
                </c:pt>
                <c:pt idx="1196">
                  <c:v>6394.2309999999998</c:v>
                </c:pt>
                <c:pt idx="1197">
                  <c:v>6399.5727999999999</c:v>
                </c:pt>
                <c:pt idx="1198">
                  <c:v>6404.9146000000001</c:v>
                </c:pt>
                <c:pt idx="1199">
                  <c:v>6410.2563</c:v>
                </c:pt>
                <c:pt idx="1200">
                  <c:v>6415.5981000000002</c:v>
                </c:pt>
                <c:pt idx="1201">
                  <c:v>6420.9398999999985</c:v>
                </c:pt>
                <c:pt idx="1202">
                  <c:v>6426.2822000000015</c:v>
                </c:pt>
                <c:pt idx="1203">
                  <c:v>6431.6240000000016</c:v>
                </c:pt>
                <c:pt idx="1204">
                  <c:v>6436.9657999999999</c:v>
                </c:pt>
                <c:pt idx="1205">
                  <c:v>6442.3076000000001</c:v>
                </c:pt>
                <c:pt idx="1206">
                  <c:v>6447.6494000000002</c:v>
                </c:pt>
                <c:pt idx="1207">
                  <c:v>6452.9912000000004</c:v>
                </c:pt>
                <c:pt idx="1208">
                  <c:v>6458.3334999999997</c:v>
                </c:pt>
                <c:pt idx="1209">
                  <c:v>6463.6753000000008</c:v>
                </c:pt>
                <c:pt idx="1210">
                  <c:v>6469.0171</c:v>
                </c:pt>
                <c:pt idx="1211">
                  <c:v>6474.3589000000002</c:v>
                </c:pt>
                <c:pt idx="1212">
                  <c:v>6479.7006999999994</c:v>
                </c:pt>
                <c:pt idx="1213">
                  <c:v>6485.0430000000006</c:v>
                </c:pt>
                <c:pt idx="1214">
                  <c:v>6490.3847999999998</c:v>
                </c:pt>
                <c:pt idx="1215">
                  <c:v>6495.7266000000018</c:v>
                </c:pt>
                <c:pt idx="1216">
                  <c:v>6501.0684000000001</c:v>
                </c:pt>
                <c:pt idx="1217">
                  <c:v>6506.4102000000003</c:v>
                </c:pt>
                <c:pt idx="1218">
                  <c:v>6511.7520000000004</c:v>
                </c:pt>
                <c:pt idx="1219">
                  <c:v>6517.0942000000014</c:v>
                </c:pt>
                <c:pt idx="1220">
                  <c:v>6522.4359999999997</c:v>
                </c:pt>
                <c:pt idx="1221">
                  <c:v>6527.777799999998</c:v>
                </c:pt>
                <c:pt idx="1222">
                  <c:v>6533.1196000000018</c:v>
                </c:pt>
                <c:pt idx="1223">
                  <c:v>6538.4614000000001</c:v>
                </c:pt>
                <c:pt idx="1224">
                  <c:v>6543.8032000000003</c:v>
                </c:pt>
                <c:pt idx="1225">
                  <c:v>6549.1455000000014</c:v>
                </c:pt>
                <c:pt idx="1226">
                  <c:v>6554.4872999999998</c:v>
                </c:pt>
                <c:pt idx="1227">
                  <c:v>6559.8291000000017</c:v>
                </c:pt>
                <c:pt idx="1228">
                  <c:v>6565.1709000000001</c:v>
                </c:pt>
                <c:pt idx="1229">
                  <c:v>6570.5127000000002</c:v>
                </c:pt>
                <c:pt idx="1230">
                  <c:v>6575.8545000000004</c:v>
                </c:pt>
                <c:pt idx="1231">
                  <c:v>6581.1968000000015</c:v>
                </c:pt>
                <c:pt idx="1232">
                  <c:v>6586.5385999999999</c:v>
                </c:pt>
                <c:pt idx="1233">
                  <c:v>6591.8804</c:v>
                </c:pt>
                <c:pt idx="1234">
                  <c:v>6597.222200000002</c:v>
                </c:pt>
                <c:pt idx="1235">
                  <c:v>6602.5640000000003</c:v>
                </c:pt>
                <c:pt idx="1236">
                  <c:v>6607.9058000000005</c:v>
                </c:pt>
                <c:pt idx="1237">
                  <c:v>6613.2479999999996</c:v>
                </c:pt>
                <c:pt idx="1238">
                  <c:v>6618.5897999999997</c:v>
                </c:pt>
                <c:pt idx="1239">
                  <c:v>6623.9315999999999</c:v>
                </c:pt>
                <c:pt idx="1240">
                  <c:v>6629.2733999999982</c:v>
                </c:pt>
                <c:pt idx="1241">
                  <c:v>6634.615200000002</c:v>
                </c:pt>
                <c:pt idx="1242">
                  <c:v>6639.9569999999994</c:v>
                </c:pt>
                <c:pt idx="1243">
                  <c:v>6645.2993000000006</c:v>
                </c:pt>
                <c:pt idx="1244">
                  <c:v>6650.6411000000016</c:v>
                </c:pt>
                <c:pt idx="1245">
                  <c:v>6655.9829</c:v>
                </c:pt>
                <c:pt idx="1246">
                  <c:v>6661.3247000000001</c:v>
                </c:pt>
                <c:pt idx="1247">
                  <c:v>6666.6665000000021</c:v>
                </c:pt>
                <c:pt idx="1248">
                  <c:v>6672.0087999999996</c:v>
                </c:pt>
                <c:pt idx="1249">
                  <c:v>6677.3506000000016</c:v>
                </c:pt>
                <c:pt idx="1250">
                  <c:v>6682.6924000000017</c:v>
                </c:pt>
                <c:pt idx="1251">
                  <c:v>6688.0342000000001</c:v>
                </c:pt>
                <c:pt idx="1252">
                  <c:v>6693.3760000000002</c:v>
                </c:pt>
                <c:pt idx="1253">
                  <c:v>6698.7177999999985</c:v>
                </c:pt>
                <c:pt idx="1254">
                  <c:v>6704.0601000000015</c:v>
                </c:pt>
                <c:pt idx="1255">
                  <c:v>6709.4018999999998</c:v>
                </c:pt>
                <c:pt idx="1256">
                  <c:v>6714.7436999999991</c:v>
                </c:pt>
                <c:pt idx="1257">
                  <c:v>6720.0853999999999</c:v>
                </c:pt>
                <c:pt idx="1258">
                  <c:v>6725.4272000000001</c:v>
                </c:pt>
                <c:pt idx="1259">
                  <c:v>6730.7690000000002</c:v>
                </c:pt>
                <c:pt idx="1260">
                  <c:v>6736.1113000000014</c:v>
                </c:pt>
                <c:pt idx="1261">
                  <c:v>6741.4530999999997</c:v>
                </c:pt>
                <c:pt idx="1262">
                  <c:v>6746.7948999999999</c:v>
                </c:pt>
                <c:pt idx="1263">
                  <c:v>6752.1367</c:v>
                </c:pt>
                <c:pt idx="1264">
                  <c:v>6757.4784999999983</c:v>
                </c:pt>
                <c:pt idx="1265">
                  <c:v>6762.8203000000003</c:v>
                </c:pt>
                <c:pt idx="1266">
                  <c:v>6768.1626000000033</c:v>
                </c:pt>
                <c:pt idx="1267">
                  <c:v>6773.5043999999998</c:v>
                </c:pt>
                <c:pt idx="1268">
                  <c:v>6778.8462000000018</c:v>
                </c:pt>
                <c:pt idx="1269">
                  <c:v>6784.1880000000001</c:v>
                </c:pt>
                <c:pt idx="1270">
                  <c:v>6789.5298000000003</c:v>
                </c:pt>
                <c:pt idx="1271">
                  <c:v>6794.8716000000004</c:v>
                </c:pt>
                <c:pt idx="1272">
                  <c:v>6800.2138999999997</c:v>
                </c:pt>
                <c:pt idx="1273">
                  <c:v>6805.5557000000008</c:v>
                </c:pt>
                <c:pt idx="1274">
                  <c:v>6810.8975</c:v>
                </c:pt>
                <c:pt idx="1275">
                  <c:v>6816.2392999999993</c:v>
                </c:pt>
                <c:pt idx="1276">
                  <c:v>6821.5811000000003</c:v>
                </c:pt>
                <c:pt idx="1277">
                  <c:v>6826.9229000000014</c:v>
                </c:pt>
                <c:pt idx="1278">
                  <c:v>6832.2651000000014</c:v>
                </c:pt>
                <c:pt idx="1279">
                  <c:v>6837.6069000000016</c:v>
                </c:pt>
                <c:pt idx="1280">
                  <c:v>6842.9486999999999</c:v>
                </c:pt>
                <c:pt idx="1281">
                  <c:v>6848.2905000000001</c:v>
                </c:pt>
                <c:pt idx="1282">
                  <c:v>6853.6323000000002</c:v>
                </c:pt>
                <c:pt idx="1283">
                  <c:v>6858.9740999999995</c:v>
                </c:pt>
                <c:pt idx="1284">
                  <c:v>6864.3164000000015</c:v>
                </c:pt>
                <c:pt idx="1285">
                  <c:v>6869.6582000000017</c:v>
                </c:pt>
                <c:pt idx="1286">
                  <c:v>6875</c:v>
                </c:pt>
                <c:pt idx="1287">
                  <c:v>6880.3418000000001</c:v>
                </c:pt>
                <c:pt idx="1288">
                  <c:v>6885.6836000000003</c:v>
                </c:pt>
                <c:pt idx="1289">
                  <c:v>6891.0259000000015</c:v>
                </c:pt>
                <c:pt idx="1290">
                  <c:v>6896.3677000000007</c:v>
                </c:pt>
                <c:pt idx="1291">
                  <c:v>6901.7094999999999</c:v>
                </c:pt>
                <c:pt idx="1292">
                  <c:v>6907.0513000000001</c:v>
                </c:pt>
                <c:pt idx="1293">
                  <c:v>6912.3931000000002</c:v>
                </c:pt>
                <c:pt idx="1294">
                  <c:v>6917.7348999999995</c:v>
                </c:pt>
                <c:pt idx="1295">
                  <c:v>6923.0770999999995</c:v>
                </c:pt>
                <c:pt idx="1296">
                  <c:v>6928.4188999999997</c:v>
                </c:pt>
                <c:pt idx="1297">
                  <c:v>6933.7607000000007</c:v>
                </c:pt>
                <c:pt idx="1298">
                  <c:v>6939.1025000000018</c:v>
                </c:pt>
                <c:pt idx="1299">
                  <c:v>6944.4442999999992</c:v>
                </c:pt>
                <c:pt idx="1300">
                  <c:v>6949.7861000000003</c:v>
                </c:pt>
                <c:pt idx="1301">
                  <c:v>6955.1284000000014</c:v>
                </c:pt>
                <c:pt idx="1302">
                  <c:v>6960.4701999999997</c:v>
                </c:pt>
                <c:pt idx="1303">
                  <c:v>6965.8120000000017</c:v>
                </c:pt>
                <c:pt idx="1304">
                  <c:v>6971.1538</c:v>
                </c:pt>
                <c:pt idx="1305">
                  <c:v>6976.4956000000002</c:v>
                </c:pt>
                <c:pt idx="1306">
                  <c:v>6981.8373999999985</c:v>
                </c:pt>
                <c:pt idx="1307">
                  <c:v>6987.1797000000006</c:v>
                </c:pt>
                <c:pt idx="1308">
                  <c:v>6992.5215000000017</c:v>
                </c:pt>
                <c:pt idx="1309">
                  <c:v>6997.8633</c:v>
                </c:pt>
                <c:pt idx="1310">
                  <c:v>7003.2051000000001</c:v>
                </c:pt>
                <c:pt idx="1311">
                  <c:v>7008.5469000000003</c:v>
                </c:pt>
                <c:pt idx="1312">
                  <c:v>7013.8887000000004</c:v>
                </c:pt>
                <c:pt idx="1313">
                  <c:v>7019.2309999999998</c:v>
                </c:pt>
                <c:pt idx="1314">
                  <c:v>7024.5727999999999</c:v>
                </c:pt>
                <c:pt idx="1315">
                  <c:v>7029.9146000000001</c:v>
                </c:pt>
                <c:pt idx="1316">
                  <c:v>7035.2563</c:v>
                </c:pt>
                <c:pt idx="1317">
                  <c:v>7040.5981000000002</c:v>
                </c:pt>
                <c:pt idx="1318">
                  <c:v>7045.9398999999985</c:v>
                </c:pt>
                <c:pt idx="1319">
                  <c:v>7051.2822000000015</c:v>
                </c:pt>
                <c:pt idx="1320">
                  <c:v>7056.6240000000016</c:v>
                </c:pt>
                <c:pt idx="1321">
                  <c:v>7061.9657999999999</c:v>
                </c:pt>
                <c:pt idx="1322">
                  <c:v>7067.3076000000001</c:v>
                </c:pt>
                <c:pt idx="1323">
                  <c:v>7072.6494000000002</c:v>
                </c:pt>
                <c:pt idx="1324">
                  <c:v>7077.9912000000004</c:v>
                </c:pt>
                <c:pt idx="1325">
                  <c:v>7083.3334999999997</c:v>
                </c:pt>
                <c:pt idx="1326">
                  <c:v>7088.6753000000008</c:v>
                </c:pt>
                <c:pt idx="1327">
                  <c:v>7094.0171</c:v>
                </c:pt>
                <c:pt idx="1328">
                  <c:v>7099.3589000000002</c:v>
                </c:pt>
                <c:pt idx="1329">
                  <c:v>7104.7006999999994</c:v>
                </c:pt>
                <c:pt idx="1330">
                  <c:v>7110.0430000000006</c:v>
                </c:pt>
                <c:pt idx="1331">
                  <c:v>7115.3847999999998</c:v>
                </c:pt>
                <c:pt idx="1332">
                  <c:v>7120.7266000000018</c:v>
                </c:pt>
                <c:pt idx="1333">
                  <c:v>7126.0684000000001</c:v>
                </c:pt>
                <c:pt idx="1334">
                  <c:v>7131.4102000000003</c:v>
                </c:pt>
                <c:pt idx="1335">
                  <c:v>7136.7520000000004</c:v>
                </c:pt>
                <c:pt idx="1336">
                  <c:v>7142.0942000000014</c:v>
                </c:pt>
                <c:pt idx="1337">
                  <c:v>7147.4359999999997</c:v>
                </c:pt>
                <c:pt idx="1338">
                  <c:v>7152.777799999998</c:v>
                </c:pt>
                <c:pt idx="1339">
                  <c:v>7158.1196000000018</c:v>
                </c:pt>
                <c:pt idx="1340">
                  <c:v>7163.4614000000001</c:v>
                </c:pt>
                <c:pt idx="1341">
                  <c:v>7168.8032000000003</c:v>
                </c:pt>
                <c:pt idx="1342">
                  <c:v>7174.1455000000014</c:v>
                </c:pt>
                <c:pt idx="1343">
                  <c:v>7179.4872999999998</c:v>
                </c:pt>
                <c:pt idx="1344">
                  <c:v>7184.8291000000017</c:v>
                </c:pt>
                <c:pt idx="1345">
                  <c:v>7190.1709000000001</c:v>
                </c:pt>
                <c:pt idx="1346">
                  <c:v>7195.5127000000002</c:v>
                </c:pt>
                <c:pt idx="1347">
                  <c:v>7200.8545000000004</c:v>
                </c:pt>
                <c:pt idx="1348">
                  <c:v>7206.1968000000015</c:v>
                </c:pt>
                <c:pt idx="1349">
                  <c:v>7211.5385999999999</c:v>
                </c:pt>
                <c:pt idx="1350">
                  <c:v>7216.8804</c:v>
                </c:pt>
                <c:pt idx="1351">
                  <c:v>7222.222200000002</c:v>
                </c:pt>
                <c:pt idx="1352">
                  <c:v>7227.5640000000003</c:v>
                </c:pt>
                <c:pt idx="1353">
                  <c:v>7232.9058000000005</c:v>
                </c:pt>
                <c:pt idx="1354">
                  <c:v>7238.2479999999996</c:v>
                </c:pt>
                <c:pt idx="1355">
                  <c:v>7243.5897999999997</c:v>
                </c:pt>
                <c:pt idx="1356">
                  <c:v>7248.9315999999999</c:v>
                </c:pt>
                <c:pt idx="1357">
                  <c:v>7254.2733999999982</c:v>
                </c:pt>
                <c:pt idx="1358">
                  <c:v>7259.615200000002</c:v>
                </c:pt>
                <c:pt idx="1359">
                  <c:v>7264.9569999999994</c:v>
                </c:pt>
                <c:pt idx="1360">
                  <c:v>7270.2993000000006</c:v>
                </c:pt>
                <c:pt idx="1361">
                  <c:v>7275.6411000000016</c:v>
                </c:pt>
                <c:pt idx="1362">
                  <c:v>7280.9829</c:v>
                </c:pt>
                <c:pt idx="1363">
                  <c:v>7286.3247000000001</c:v>
                </c:pt>
                <c:pt idx="1364">
                  <c:v>7291.6665000000021</c:v>
                </c:pt>
                <c:pt idx="1365">
                  <c:v>7297.0087999999996</c:v>
                </c:pt>
                <c:pt idx="1366">
                  <c:v>7302.3506000000016</c:v>
                </c:pt>
                <c:pt idx="1367">
                  <c:v>7307.6924000000017</c:v>
                </c:pt>
                <c:pt idx="1368">
                  <c:v>7313.0342000000001</c:v>
                </c:pt>
                <c:pt idx="1369">
                  <c:v>7318.3760000000002</c:v>
                </c:pt>
                <c:pt idx="1370">
                  <c:v>7323.7177999999985</c:v>
                </c:pt>
                <c:pt idx="1371">
                  <c:v>7329.0601000000015</c:v>
                </c:pt>
                <c:pt idx="1372">
                  <c:v>7334.4018999999998</c:v>
                </c:pt>
                <c:pt idx="1373">
                  <c:v>7339.7436999999991</c:v>
                </c:pt>
                <c:pt idx="1374">
                  <c:v>7345.0853999999999</c:v>
                </c:pt>
                <c:pt idx="1375">
                  <c:v>7350.4272000000001</c:v>
                </c:pt>
                <c:pt idx="1376">
                  <c:v>7355.7690000000002</c:v>
                </c:pt>
                <c:pt idx="1377">
                  <c:v>7361.1113000000014</c:v>
                </c:pt>
                <c:pt idx="1378">
                  <c:v>7366.4530999999997</c:v>
                </c:pt>
                <c:pt idx="1379">
                  <c:v>7371.7948999999999</c:v>
                </c:pt>
                <c:pt idx="1380">
                  <c:v>7377.1367</c:v>
                </c:pt>
                <c:pt idx="1381">
                  <c:v>7382.4784999999983</c:v>
                </c:pt>
                <c:pt idx="1382">
                  <c:v>7387.8203000000003</c:v>
                </c:pt>
                <c:pt idx="1383">
                  <c:v>7393.1626000000033</c:v>
                </c:pt>
                <c:pt idx="1384">
                  <c:v>7398.5043999999998</c:v>
                </c:pt>
                <c:pt idx="1385">
                  <c:v>7403.8462000000018</c:v>
                </c:pt>
                <c:pt idx="1386">
                  <c:v>7409.1880000000001</c:v>
                </c:pt>
                <c:pt idx="1387">
                  <c:v>7414.5298000000003</c:v>
                </c:pt>
                <c:pt idx="1388">
                  <c:v>7419.8716000000004</c:v>
                </c:pt>
                <c:pt idx="1389">
                  <c:v>7425.2138999999997</c:v>
                </c:pt>
                <c:pt idx="1390">
                  <c:v>7430.5557000000008</c:v>
                </c:pt>
                <c:pt idx="1391">
                  <c:v>7435.8975</c:v>
                </c:pt>
                <c:pt idx="1392">
                  <c:v>7441.2392999999993</c:v>
                </c:pt>
                <c:pt idx="1393">
                  <c:v>7446.5811000000003</c:v>
                </c:pt>
                <c:pt idx="1394">
                  <c:v>7451.9229000000014</c:v>
                </c:pt>
                <c:pt idx="1395">
                  <c:v>7457.2651000000014</c:v>
                </c:pt>
                <c:pt idx="1396">
                  <c:v>7462.6069000000016</c:v>
                </c:pt>
                <c:pt idx="1397">
                  <c:v>7467.9486999999999</c:v>
                </c:pt>
                <c:pt idx="1398">
                  <c:v>7473.2905000000001</c:v>
                </c:pt>
                <c:pt idx="1399">
                  <c:v>7478.6323000000002</c:v>
                </c:pt>
                <c:pt idx="1400">
                  <c:v>7483.9740999999995</c:v>
                </c:pt>
                <c:pt idx="1401">
                  <c:v>7489.3164000000015</c:v>
                </c:pt>
                <c:pt idx="1402">
                  <c:v>7494.6582000000017</c:v>
                </c:pt>
                <c:pt idx="1403">
                  <c:v>7500</c:v>
                </c:pt>
                <c:pt idx="1404">
                  <c:v>7505.3418000000001</c:v>
                </c:pt>
                <c:pt idx="1405">
                  <c:v>7510.6836000000003</c:v>
                </c:pt>
                <c:pt idx="1406">
                  <c:v>7516.0259000000015</c:v>
                </c:pt>
                <c:pt idx="1407">
                  <c:v>7521.3677000000007</c:v>
                </c:pt>
                <c:pt idx="1408">
                  <c:v>7526.7094999999999</c:v>
                </c:pt>
                <c:pt idx="1409">
                  <c:v>7532.0513000000001</c:v>
                </c:pt>
                <c:pt idx="1410">
                  <c:v>7537.3931000000002</c:v>
                </c:pt>
                <c:pt idx="1411">
                  <c:v>7542.7348999999995</c:v>
                </c:pt>
                <c:pt idx="1412">
                  <c:v>7548.0770999999995</c:v>
                </c:pt>
                <c:pt idx="1413">
                  <c:v>7553.4188999999997</c:v>
                </c:pt>
                <c:pt idx="1414">
                  <c:v>7558.7607000000007</c:v>
                </c:pt>
                <c:pt idx="1415">
                  <c:v>7564.1025000000018</c:v>
                </c:pt>
                <c:pt idx="1416">
                  <c:v>7569.4442999999992</c:v>
                </c:pt>
                <c:pt idx="1417">
                  <c:v>7574.7861000000003</c:v>
                </c:pt>
                <c:pt idx="1418">
                  <c:v>7580.1284000000014</c:v>
                </c:pt>
                <c:pt idx="1419">
                  <c:v>7585.4701999999997</c:v>
                </c:pt>
                <c:pt idx="1420">
                  <c:v>7590.8120000000017</c:v>
                </c:pt>
                <c:pt idx="1421">
                  <c:v>7596.1538</c:v>
                </c:pt>
                <c:pt idx="1422">
                  <c:v>7601.4956000000002</c:v>
                </c:pt>
                <c:pt idx="1423">
                  <c:v>7606.8373999999985</c:v>
                </c:pt>
                <c:pt idx="1424">
                  <c:v>7612.1797000000006</c:v>
                </c:pt>
                <c:pt idx="1425">
                  <c:v>7617.5215000000017</c:v>
                </c:pt>
                <c:pt idx="1426">
                  <c:v>7622.8633</c:v>
                </c:pt>
                <c:pt idx="1427">
                  <c:v>7628.2051000000001</c:v>
                </c:pt>
                <c:pt idx="1428">
                  <c:v>7633.5469000000003</c:v>
                </c:pt>
                <c:pt idx="1429">
                  <c:v>7638.8887000000004</c:v>
                </c:pt>
                <c:pt idx="1430">
                  <c:v>7644.2309999999998</c:v>
                </c:pt>
                <c:pt idx="1431">
                  <c:v>7649.5727999999999</c:v>
                </c:pt>
                <c:pt idx="1432">
                  <c:v>7654.9146000000001</c:v>
                </c:pt>
                <c:pt idx="1433">
                  <c:v>7660.2563</c:v>
                </c:pt>
                <c:pt idx="1434">
                  <c:v>7665.5981000000002</c:v>
                </c:pt>
                <c:pt idx="1435">
                  <c:v>7670.9398999999985</c:v>
                </c:pt>
                <c:pt idx="1436">
                  <c:v>7676.2822000000015</c:v>
                </c:pt>
                <c:pt idx="1437">
                  <c:v>7681.6240000000016</c:v>
                </c:pt>
                <c:pt idx="1438">
                  <c:v>7686.9657999999999</c:v>
                </c:pt>
                <c:pt idx="1439">
                  <c:v>7692.3076000000001</c:v>
                </c:pt>
                <c:pt idx="1440">
                  <c:v>7697.6494000000002</c:v>
                </c:pt>
                <c:pt idx="1441">
                  <c:v>7702.9912000000004</c:v>
                </c:pt>
                <c:pt idx="1442">
                  <c:v>7708.3334999999997</c:v>
                </c:pt>
                <c:pt idx="1443">
                  <c:v>7713.6753000000008</c:v>
                </c:pt>
                <c:pt idx="1444">
                  <c:v>7719.0171</c:v>
                </c:pt>
                <c:pt idx="1445">
                  <c:v>7724.3589000000002</c:v>
                </c:pt>
                <c:pt idx="1446">
                  <c:v>7729.7006999999994</c:v>
                </c:pt>
                <c:pt idx="1447">
                  <c:v>7735.0430000000006</c:v>
                </c:pt>
                <c:pt idx="1448">
                  <c:v>7740.3847999999998</c:v>
                </c:pt>
                <c:pt idx="1449">
                  <c:v>7745.7266000000018</c:v>
                </c:pt>
                <c:pt idx="1450">
                  <c:v>7751.0684000000001</c:v>
                </c:pt>
                <c:pt idx="1451">
                  <c:v>7756.4102000000003</c:v>
                </c:pt>
                <c:pt idx="1452">
                  <c:v>7761.7520000000004</c:v>
                </c:pt>
                <c:pt idx="1453">
                  <c:v>7767.0942000000014</c:v>
                </c:pt>
                <c:pt idx="1454">
                  <c:v>7772.4359999999997</c:v>
                </c:pt>
                <c:pt idx="1455">
                  <c:v>7777.777799999998</c:v>
                </c:pt>
                <c:pt idx="1456">
                  <c:v>7783.1196000000018</c:v>
                </c:pt>
                <c:pt idx="1457">
                  <c:v>7788.4614000000001</c:v>
                </c:pt>
                <c:pt idx="1458">
                  <c:v>7793.8032000000003</c:v>
                </c:pt>
                <c:pt idx="1459">
                  <c:v>7799.1455000000014</c:v>
                </c:pt>
                <c:pt idx="1460">
                  <c:v>7804.4872999999998</c:v>
                </c:pt>
                <c:pt idx="1461">
                  <c:v>7809.8291000000017</c:v>
                </c:pt>
                <c:pt idx="1462">
                  <c:v>7815.1709000000001</c:v>
                </c:pt>
                <c:pt idx="1463">
                  <c:v>7820.5127000000002</c:v>
                </c:pt>
                <c:pt idx="1464">
                  <c:v>7825.8545000000004</c:v>
                </c:pt>
                <c:pt idx="1465">
                  <c:v>7831.1968000000015</c:v>
                </c:pt>
                <c:pt idx="1466">
                  <c:v>7836.5385999999999</c:v>
                </c:pt>
                <c:pt idx="1467">
                  <c:v>7841.8804</c:v>
                </c:pt>
                <c:pt idx="1468">
                  <c:v>7847.222200000002</c:v>
                </c:pt>
                <c:pt idx="1469">
                  <c:v>7852.5640000000003</c:v>
                </c:pt>
                <c:pt idx="1470">
                  <c:v>7857.9058000000005</c:v>
                </c:pt>
                <c:pt idx="1471">
                  <c:v>7863.2479999999996</c:v>
                </c:pt>
                <c:pt idx="1472">
                  <c:v>7868.5897999999997</c:v>
                </c:pt>
                <c:pt idx="1473">
                  <c:v>7873.9315999999999</c:v>
                </c:pt>
                <c:pt idx="1474">
                  <c:v>7879.2733999999982</c:v>
                </c:pt>
                <c:pt idx="1475">
                  <c:v>7884.615200000002</c:v>
                </c:pt>
                <c:pt idx="1476">
                  <c:v>7889.9569999999994</c:v>
                </c:pt>
                <c:pt idx="1477">
                  <c:v>7895.2993000000006</c:v>
                </c:pt>
                <c:pt idx="1478">
                  <c:v>7900.6411000000016</c:v>
                </c:pt>
                <c:pt idx="1479">
                  <c:v>7905.9829</c:v>
                </c:pt>
                <c:pt idx="1480">
                  <c:v>7911.3247000000001</c:v>
                </c:pt>
                <c:pt idx="1481">
                  <c:v>7916.6665000000021</c:v>
                </c:pt>
                <c:pt idx="1482">
                  <c:v>7922.0087999999996</c:v>
                </c:pt>
                <c:pt idx="1483">
                  <c:v>7927.3506000000016</c:v>
                </c:pt>
                <c:pt idx="1484">
                  <c:v>7932.6924000000017</c:v>
                </c:pt>
                <c:pt idx="1485">
                  <c:v>7938.0342000000001</c:v>
                </c:pt>
                <c:pt idx="1486">
                  <c:v>7943.3760000000002</c:v>
                </c:pt>
                <c:pt idx="1487">
                  <c:v>7948.7177999999985</c:v>
                </c:pt>
                <c:pt idx="1488">
                  <c:v>7954.0601000000015</c:v>
                </c:pt>
                <c:pt idx="1489">
                  <c:v>7959.4018999999998</c:v>
                </c:pt>
                <c:pt idx="1490">
                  <c:v>7964.7436999999991</c:v>
                </c:pt>
                <c:pt idx="1491">
                  <c:v>7970.0853999999999</c:v>
                </c:pt>
                <c:pt idx="1492">
                  <c:v>7975.4272000000001</c:v>
                </c:pt>
                <c:pt idx="1493">
                  <c:v>7980.7690000000002</c:v>
                </c:pt>
                <c:pt idx="1494">
                  <c:v>7986.1113000000014</c:v>
                </c:pt>
                <c:pt idx="1495">
                  <c:v>7991.4530999999997</c:v>
                </c:pt>
                <c:pt idx="1496">
                  <c:v>7996.7948999999999</c:v>
                </c:pt>
                <c:pt idx="1497">
                  <c:v>8002.1367</c:v>
                </c:pt>
                <c:pt idx="1498">
                  <c:v>8007.4784999999983</c:v>
                </c:pt>
                <c:pt idx="1499">
                  <c:v>8012.8203000000003</c:v>
                </c:pt>
                <c:pt idx="1500">
                  <c:v>8018.1626000000033</c:v>
                </c:pt>
                <c:pt idx="1501">
                  <c:v>8023.5043999999998</c:v>
                </c:pt>
                <c:pt idx="1502">
                  <c:v>8028.8462000000018</c:v>
                </c:pt>
                <c:pt idx="1503">
                  <c:v>8034.1880000000001</c:v>
                </c:pt>
                <c:pt idx="1504">
                  <c:v>8039.5298000000003</c:v>
                </c:pt>
                <c:pt idx="1505">
                  <c:v>8044.8716000000004</c:v>
                </c:pt>
                <c:pt idx="1506">
                  <c:v>8050.2138999999997</c:v>
                </c:pt>
                <c:pt idx="1507">
                  <c:v>8055.5557000000008</c:v>
                </c:pt>
                <c:pt idx="1508">
                  <c:v>8060.8975</c:v>
                </c:pt>
                <c:pt idx="1509">
                  <c:v>8066.2392999999993</c:v>
                </c:pt>
                <c:pt idx="1510">
                  <c:v>8071.5811000000003</c:v>
                </c:pt>
                <c:pt idx="1511">
                  <c:v>8076.9229000000014</c:v>
                </c:pt>
                <c:pt idx="1512">
                  <c:v>8082.2651000000014</c:v>
                </c:pt>
                <c:pt idx="1513">
                  <c:v>8087.6069000000016</c:v>
                </c:pt>
                <c:pt idx="1514">
                  <c:v>8092.9486999999999</c:v>
                </c:pt>
                <c:pt idx="1515">
                  <c:v>8098.2905000000001</c:v>
                </c:pt>
                <c:pt idx="1516">
                  <c:v>8103.6323000000002</c:v>
                </c:pt>
                <c:pt idx="1517">
                  <c:v>8108.9740999999995</c:v>
                </c:pt>
                <c:pt idx="1518">
                  <c:v>8114.3164000000015</c:v>
                </c:pt>
                <c:pt idx="1519">
                  <c:v>8119.6582000000017</c:v>
                </c:pt>
                <c:pt idx="1520">
                  <c:v>8125</c:v>
                </c:pt>
                <c:pt idx="1521">
                  <c:v>8130.3418000000001</c:v>
                </c:pt>
                <c:pt idx="1522">
                  <c:v>8135.6836000000003</c:v>
                </c:pt>
                <c:pt idx="1523">
                  <c:v>8141.0259000000015</c:v>
                </c:pt>
                <c:pt idx="1524">
                  <c:v>8146.3677000000007</c:v>
                </c:pt>
                <c:pt idx="1525">
                  <c:v>8151.7094999999999</c:v>
                </c:pt>
                <c:pt idx="1526">
                  <c:v>8157.0513000000001</c:v>
                </c:pt>
                <c:pt idx="1527">
                  <c:v>8162.3931000000002</c:v>
                </c:pt>
                <c:pt idx="1528">
                  <c:v>8167.7348999999995</c:v>
                </c:pt>
                <c:pt idx="1529">
                  <c:v>8173.0770999999995</c:v>
                </c:pt>
                <c:pt idx="1530">
                  <c:v>8178.4188999999997</c:v>
                </c:pt>
                <c:pt idx="1531">
                  <c:v>8183.7607000000007</c:v>
                </c:pt>
                <c:pt idx="1532">
                  <c:v>8189.1025000000018</c:v>
                </c:pt>
                <c:pt idx="1533">
                  <c:v>8194.4442999999992</c:v>
                </c:pt>
                <c:pt idx="1534">
                  <c:v>8199.7860999999957</c:v>
                </c:pt>
                <c:pt idx="1535">
                  <c:v>8205.1278999999959</c:v>
                </c:pt>
                <c:pt idx="1536">
                  <c:v>8210.4696999999924</c:v>
                </c:pt>
                <c:pt idx="1537">
                  <c:v>8215.8114999999962</c:v>
                </c:pt>
                <c:pt idx="1538">
                  <c:v>8221.1543000000001</c:v>
                </c:pt>
                <c:pt idx="1539">
                  <c:v>8226.4960999999948</c:v>
                </c:pt>
                <c:pt idx="1540">
                  <c:v>8231.837899999995</c:v>
                </c:pt>
                <c:pt idx="1541">
                  <c:v>8237.1797000000006</c:v>
                </c:pt>
                <c:pt idx="1542">
                  <c:v>8242.5215000000007</c:v>
                </c:pt>
                <c:pt idx="1543">
                  <c:v>8247.8632999999973</c:v>
                </c:pt>
                <c:pt idx="1544">
                  <c:v>8253.2050999999956</c:v>
                </c:pt>
                <c:pt idx="1545">
                  <c:v>8258.5468999999957</c:v>
                </c:pt>
                <c:pt idx="1546">
                  <c:v>8263.8886999999922</c:v>
                </c:pt>
                <c:pt idx="1547">
                  <c:v>8269.2304999999997</c:v>
                </c:pt>
                <c:pt idx="1548">
                  <c:v>8274.5722999999962</c:v>
                </c:pt>
                <c:pt idx="1549">
                  <c:v>8279.9141</c:v>
                </c:pt>
                <c:pt idx="1550">
                  <c:v>8285.2567999999956</c:v>
                </c:pt>
                <c:pt idx="1551">
                  <c:v>8290.5985999999957</c:v>
                </c:pt>
                <c:pt idx="1552">
                  <c:v>8295.9403999999959</c:v>
                </c:pt>
                <c:pt idx="1553">
                  <c:v>8301.282199999996</c:v>
                </c:pt>
                <c:pt idx="1554">
                  <c:v>8306.6239999999962</c:v>
                </c:pt>
                <c:pt idx="1555">
                  <c:v>8311.9657999999927</c:v>
                </c:pt>
                <c:pt idx="1556">
                  <c:v>8317.3075999999946</c:v>
                </c:pt>
                <c:pt idx="1557">
                  <c:v>8322.6494000000039</c:v>
                </c:pt>
                <c:pt idx="1558">
                  <c:v>8327.9912000000004</c:v>
                </c:pt>
                <c:pt idx="1559">
                  <c:v>8333.3330000000005</c:v>
                </c:pt>
                <c:pt idx="1560">
                  <c:v>8338.6748000000007</c:v>
                </c:pt>
                <c:pt idx="1561">
                  <c:v>8344.0175999999956</c:v>
                </c:pt>
                <c:pt idx="1562">
                  <c:v>8349.3593999999921</c:v>
                </c:pt>
                <c:pt idx="1563">
                  <c:v>8354.7011999999959</c:v>
                </c:pt>
                <c:pt idx="1564">
                  <c:v>8360.042999999996</c:v>
                </c:pt>
                <c:pt idx="1565">
                  <c:v>8365.3847999999962</c:v>
                </c:pt>
                <c:pt idx="1566">
                  <c:v>8370.7266</c:v>
                </c:pt>
                <c:pt idx="1567">
                  <c:v>8376.0684000000001</c:v>
                </c:pt>
                <c:pt idx="1568">
                  <c:v>8381.4102000000003</c:v>
                </c:pt>
                <c:pt idx="1569">
                  <c:v>8386.7520000000004</c:v>
                </c:pt>
                <c:pt idx="1570">
                  <c:v>8392.0938000000006</c:v>
                </c:pt>
                <c:pt idx="1571">
                  <c:v>8397.435499999996</c:v>
                </c:pt>
                <c:pt idx="1572">
                  <c:v>8402.7772999999961</c:v>
                </c:pt>
                <c:pt idx="1573">
                  <c:v>8408.1201000000001</c:v>
                </c:pt>
                <c:pt idx="1574">
                  <c:v>8413.4618999999948</c:v>
                </c:pt>
                <c:pt idx="1575">
                  <c:v>8418.8037000000004</c:v>
                </c:pt>
                <c:pt idx="1576">
                  <c:v>8424.1455000000005</c:v>
                </c:pt>
                <c:pt idx="1577">
                  <c:v>8429.4872999999952</c:v>
                </c:pt>
                <c:pt idx="1578">
                  <c:v>8434.8290999999972</c:v>
                </c:pt>
                <c:pt idx="1579">
                  <c:v>8440.1708999999955</c:v>
                </c:pt>
                <c:pt idx="1580">
                  <c:v>8445.5126999999957</c:v>
                </c:pt>
                <c:pt idx="1581">
                  <c:v>8450.8544999999958</c:v>
                </c:pt>
                <c:pt idx="1582">
                  <c:v>8456.196299999996</c:v>
                </c:pt>
                <c:pt idx="1583">
                  <c:v>8461.5380999999961</c:v>
                </c:pt>
                <c:pt idx="1584">
                  <c:v>8466.8798999999926</c:v>
                </c:pt>
                <c:pt idx="1585">
                  <c:v>8472.2227000000039</c:v>
                </c:pt>
                <c:pt idx="1586">
                  <c:v>8477.5645000000004</c:v>
                </c:pt>
                <c:pt idx="1587">
                  <c:v>8482.9062999999951</c:v>
                </c:pt>
                <c:pt idx="1588">
                  <c:v>8488.247999999996</c:v>
                </c:pt>
                <c:pt idx="1589">
                  <c:v>8493.5897999999961</c:v>
                </c:pt>
                <c:pt idx="1590">
                  <c:v>8498.9315999999963</c:v>
                </c:pt>
                <c:pt idx="1591">
                  <c:v>8504.2734000000037</c:v>
                </c:pt>
                <c:pt idx="1592">
                  <c:v>8509.6152000000002</c:v>
                </c:pt>
                <c:pt idx="1593">
                  <c:v>8514.9569999999931</c:v>
                </c:pt>
                <c:pt idx="1594">
                  <c:v>8520.2988000000005</c:v>
                </c:pt>
                <c:pt idx="1595">
                  <c:v>8525.6406000000006</c:v>
                </c:pt>
                <c:pt idx="1596">
                  <c:v>8530.9824000000008</c:v>
                </c:pt>
                <c:pt idx="1597">
                  <c:v>8536.325199999992</c:v>
                </c:pt>
                <c:pt idx="1598">
                  <c:v>8541.6669999999922</c:v>
                </c:pt>
                <c:pt idx="1599">
                  <c:v>8547.008799999996</c:v>
                </c:pt>
                <c:pt idx="1600">
                  <c:v>8552.3505999999925</c:v>
                </c:pt>
                <c:pt idx="1601">
                  <c:v>8557.6923999999963</c:v>
                </c:pt>
                <c:pt idx="1602">
                  <c:v>8563.0342000000037</c:v>
                </c:pt>
                <c:pt idx="1603">
                  <c:v>8568.3759999999929</c:v>
                </c:pt>
                <c:pt idx="1604">
                  <c:v>8573.7178000000004</c:v>
                </c:pt>
                <c:pt idx="1605">
                  <c:v>8579.059599999995</c:v>
                </c:pt>
                <c:pt idx="1606">
                  <c:v>8584.4014000000006</c:v>
                </c:pt>
                <c:pt idx="1607">
                  <c:v>8589.7432000000044</c:v>
                </c:pt>
                <c:pt idx="1608">
                  <c:v>8595.0858999999946</c:v>
                </c:pt>
                <c:pt idx="1609">
                  <c:v>8600.4277000000002</c:v>
                </c:pt>
                <c:pt idx="1610">
                  <c:v>8605.7695000000003</c:v>
                </c:pt>
                <c:pt idx="1611">
                  <c:v>8611.1113000000005</c:v>
                </c:pt>
                <c:pt idx="1612">
                  <c:v>8616.4530999999952</c:v>
                </c:pt>
                <c:pt idx="1613">
                  <c:v>8621.7949000000008</c:v>
                </c:pt>
                <c:pt idx="1614">
                  <c:v>8627.1366999999955</c:v>
                </c:pt>
                <c:pt idx="1615">
                  <c:v>8632.4784999999956</c:v>
                </c:pt>
                <c:pt idx="1616">
                  <c:v>8637.8202999999958</c:v>
                </c:pt>
                <c:pt idx="1617">
                  <c:v>8643.1620999999959</c:v>
                </c:pt>
                <c:pt idx="1618">
                  <c:v>8648.5038999999961</c:v>
                </c:pt>
                <c:pt idx="1619">
                  <c:v>8653.8456999999926</c:v>
                </c:pt>
                <c:pt idx="1620">
                  <c:v>8659.1885000000002</c:v>
                </c:pt>
                <c:pt idx="1621">
                  <c:v>8664.5303000000004</c:v>
                </c:pt>
                <c:pt idx="1622">
                  <c:v>8669.872099999995</c:v>
                </c:pt>
                <c:pt idx="1623">
                  <c:v>8675.2139000000006</c:v>
                </c:pt>
                <c:pt idx="1624">
                  <c:v>8680.5556999999953</c:v>
                </c:pt>
                <c:pt idx="1625">
                  <c:v>8685.8974999999955</c:v>
                </c:pt>
                <c:pt idx="1626">
                  <c:v>8691.2392999999993</c:v>
                </c:pt>
                <c:pt idx="1627">
                  <c:v>8696.5810999999958</c:v>
                </c:pt>
                <c:pt idx="1628">
                  <c:v>8701.9228999999959</c:v>
                </c:pt>
                <c:pt idx="1629">
                  <c:v>8707.2646000000004</c:v>
                </c:pt>
                <c:pt idx="1630">
                  <c:v>8712.6064000000006</c:v>
                </c:pt>
                <c:pt idx="1631">
                  <c:v>8717.9482000000007</c:v>
                </c:pt>
                <c:pt idx="1632">
                  <c:v>8723.2909999999956</c:v>
                </c:pt>
                <c:pt idx="1633">
                  <c:v>8728.6327999999994</c:v>
                </c:pt>
                <c:pt idx="1634">
                  <c:v>8733.9745999999959</c:v>
                </c:pt>
                <c:pt idx="1635">
                  <c:v>8739.3163999999924</c:v>
                </c:pt>
                <c:pt idx="1636">
                  <c:v>8744.6581999999926</c:v>
                </c:pt>
                <c:pt idx="1637">
                  <c:v>8750</c:v>
                </c:pt>
                <c:pt idx="1638">
                  <c:v>8755.3418000000001</c:v>
                </c:pt>
                <c:pt idx="1639">
                  <c:v>8760.6836000000003</c:v>
                </c:pt>
                <c:pt idx="1640">
                  <c:v>8766.0254000000004</c:v>
                </c:pt>
                <c:pt idx="1641">
                  <c:v>8771.3671999999933</c:v>
                </c:pt>
                <c:pt idx="1642">
                  <c:v>8776.7090000000007</c:v>
                </c:pt>
                <c:pt idx="1643">
                  <c:v>8782.0517999999956</c:v>
                </c:pt>
                <c:pt idx="1644">
                  <c:v>8787.3935999999958</c:v>
                </c:pt>
                <c:pt idx="1645">
                  <c:v>8792.7353999999959</c:v>
                </c:pt>
                <c:pt idx="1646">
                  <c:v>8798.077099999995</c:v>
                </c:pt>
                <c:pt idx="1647">
                  <c:v>8803.4188999999951</c:v>
                </c:pt>
                <c:pt idx="1648">
                  <c:v>8808.7607000000007</c:v>
                </c:pt>
                <c:pt idx="1649">
                  <c:v>8814.1025000000009</c:v>
                </c:pt>
                <c:pt idx="1650">
                  <c:v>8819.4442999999992</c:v>
                </c:pt>
                <c:pt idx="1651">
                  <c:v>8824.7860999999957</c:v>
                </c:pt>
                <c:pt idx="1652">
                  <c:v>8830.1278999999959</c:v>
                </c:pt>
                <c:pt idx="1653">
                  <c:v>8835.4696999999924</c:v>
                </c:pt>
                <c:pt idx="1654">
                  <c:v>8840.8114999999962</c:v>
                </c:pt>
                <c:pt idx="1655">
                  <c:v>8846.1543000000001</c:v>
                </c:pt>
                <c:pt idx="1656">
                  <c:v>8851.4960999999948</c:v>
                </c:pt>
                <c:pt idx="1657">
                  <c:v>8856.837899999995</c:v>
                </c:pt>
                <c:pt idx="1658">
                  <c:v>8862.1797000000006</c:v>
                </c:pt>
                <c:pt idx="1659">
                  <c:v>8867.5215000000007</c:v>
                </c:pt>
                <c:pt idx="1660">
                  <c:v>8872.8632999999973</c:v>
                </c:pt>
                <c:pt idx="1661">
                  <c:v>8878.2050999999956</c:v>
                </c:pt>
                <c:pt idx="1662">
                  <c:v>8883.5468999999957</c:v>
                </c:pt>
                <c:pt idx="1663">
                  <c:v>8888.8886999999922</c:v>
                </c:pt>
                <c:pt idx="1664">
                  <c:v>8894.2304999999997</c:v>
                </c:pt>
                <c:pt idx="1665">
                  <c:v>8899.5722999999962</c:v>
                </c:pt>
                <c:pt idx="1666">
                  <c:v>8904.9141</c:v>
                </c:pt>
                <c:pt idx="1667">
                  <c:v>8910.2567999999956</c:v>
                </c:pt>
                <c:pt idx="1668">
                  <c:v>8915.5985999999957</c:v>
                </c:pt>
                <c:pt idx="1669">
                  <c:v>8920.9403999999959</c:v>
                </c:pt>
                <c:pt idx="1670">
                  <c:v>8926.282199999996</c:v>
                </c:pt>
                <c:pt idx="1671">
                  <c:v>8931.6239999999962</c:v>
                </c:pt>
                <c:pt idx="1672">
                  <c:v>8936.9657999999927</c:v>
                </c:pt>
                <c:pt idx="1673">
                  <c:v>8942.3075999999946</c:v>
                </c:pt>
                <c:pt idx="1674">
                  <c:v>8947.6494000000039</c:v>
                </c:pt>
                <c:pt idx="1675">
                  <c:v>8952.9912000000004</c:v>
                </c:pt>
                <c:pt idx="1676">
                  <c:v>8958.3330000000005</c:v>
                </c:pt>
                <c:pt idx="1677">
                  <c:v>8963.6748000000007</c:v>
                </c:pt>
                <c:pt idx="1678">
                  <c:v>8969.0175999999956</c:v>
                </c:pt>
                <c:pt idx="1679">
                  <c:v>8974.3593999999921</c:v>
                </c:pt>
                <c:pt idx="1680">
                  <c:v>8979.7011999999959</c:v>
                </c:pt>
                <c:pt idx="1681">
                  <c:v>8985.042999999996</c:v>
                </c:pt>
                <c:pt idx="1682">
                  <c:v>8990.3847999999962</c:v>
                </c:pt>
                <c:pt idx="1683">
                  <c:v>8995.7266</c:v>
                </c:pt>
                <c:pt idx="1684">
                  <c:v>9001.0684000000001</c:v>
                </c:pt>
                <c:pt idx="1685">
                  <c:v>9006.4102000000003</c:v>
                </c:pt>
                <c:pt idx="1686">
                  <c:v>9011.7520000000004</c:v>
                </c:pt>
                <c:pt idx="1687">
                  <c:v>9017.0938000000006</c:v>
                </c:pt>
                <c:pt idx="1688">
                  <c:v>9022.435499999996</c:v>
                </c:pt>
                <c:pt idx="1689">
                  <c:v>9027.7772999999961</c:v>
                </c:pt>
                <c:pt idx="1690">
                  <c:v>9033.1201000000001</c:v>
                </c:pt>
                <c:pt idx="1691">
                  <c:v>9038.4618999999948</c:v>
                </c:pt>
                <c:pt idx="1692">
                  <c:v>9043.8037000000004</c:v>
                </c:pt>
                <c:pt idx="1693">
                  <c:v>9049.1455000000005</c:v>
                </c:pt>
                <c:pt idx="1694">
                  <c:v>9054.4872999999952</c:v>
                </c:pt>
                <c:pt idx="1695">
                  <c:v>9059.8290999999972</c:v>
                </c:pt>
                <c:pt idx="1696">
                  <c:v>9065.1708999999955</c:v>
                </c:pt>
                <c:pt idx="1697">
                  <c:v>9070.5126999999957</c:v>
                </c:pt>
                <c:pt idx="1698">
                  <c:v>9075.8544999999958</c:v>
                </c:pt>
                <c:pt idx="1699">
                  <c:v>9081.196299999996</c:v>
                </c:pt>
                <c:pt idx="1700">
                  <c:v>9086.5380999999961</c:v>
                </c:pt>
                <c:pt idx="1701">
                  <c:v>9091.8798999999926</c:v>
                </c:pt>
                <c:pt idx="1702">
                  <c:v>9097.2227000000039</c:v>
                </c:pt>
                <c:pt idx="1703">
                  <c:v>9102.5645000000004</c:v>
                </c:pt>
                <c:pt idx="1704">
                  <c:v>9107.9062999999951</c:v>
                </c:pt>
                <c:pt idx="1705">
                  <c:v>9113.247999999996</c:v>
                </c:pt>
                <c:pt idx="1706">
                  <c:v>9118.5897999999961</c:v>
                </c:pt>
                <c:pt idx="1707">
                  <c:v>9123.9315999999963</c:v>
                </c:pt>
                <c:pt idx="1708">
                  <c:v>9129.2734000000037</c:v>
                </c:pt>
                <c:pt idx="1709">
                  <c:v>9134.6152000000002</c:v>
                </c:pt>
                <c:pt idx="1710">
                  <c:v>9139.9569999999931</c:v>
                </c:pt>
                <c:pt idx="1711">
                  <c:v>9145.2988000000005</c:v>
                </c:pt>
                <c:pt idx="1712">
                  <c:v>9150.6406000000006</c:v>
                </c:pt>
                <c:pt idx="1713">
                  <c:v>9155.9824000000008</c:v>
                </c:pt>
                <c:pt idx="1714">
                  <c:v>9161.325199999992</c:v>
                </c:pt>
                <c:pt idx="1715">
                  <c:v>9166.6669999999922</c:v>
                </c:pt>
                <c:pt idx="1716">
                  <c:v>9172.008799999996</c:v>
                </c:pt>
                <c:pt idx="1717">
                  <c:v>9177.3505999999925</c:v>
                </c:pt>
                <c:pt idx="1718">
                  <c:v>9182.6923999999963</c:v>
                </c:pt>
                <c:pt idx="1719">
                  <c:v>9188.0342000000037</c:v>
                </c:pt>
                <c:pt idx="1720">
                  <c:v>9193.3759999999929</c:v>
                </c:pt>
                <c:pt idx="1721">
                  <c:v>9198.7178000000004</c:v>
                </c:pt>
                <c:pt idx="1722">
                  <c:v>9204.059599999995</c:v>
                </c:pt>
                <c:pt idx="1723">
                  <c:v>9209.4014000000006</c:v>
                </c:pt>
                <c:pt idx="1724">
                  <c:v>9214.7432000000044</c:v>
                </c:pt>
                <c:pt idx="1725">
                  <c:v>9220.0858999999946</c:v>
                </c:pt>
                <c:pt idx="1726">
                  <c:v>9225.4277000000002</c:v>
                </c:pt>
                <c:pt idx="1727">
                  <c:v>9230.7695000000003</c:v>
                </c:pt>
                <c:pt idx="1728">
                  <c:v>9236.1113000000005</c:v>
                </c:pt>
                <c:pt idx="1729">
                  <c:v>9241.4530999999952</c:v>
                </c:pt>
                <c:pt idx="1730">
                  <c:v>9246.7949000000008</c:v>
                </c:pt>
                <c:pt idx="1731">
                  <c:v>9252.1366999999955</c:v>
                </c:pt>
                <c:pt idx="1732">
                  <c:v>9257.4784999999956</c:v>
                </c:pt>
                <c:pt idx="1733">
                  <c:v>9262.8202999999958</c:v>
                </c:pt>
                <c:pt idx="1734">
                  <c:v>9268.1620999999959</c:v>
                </c:pt>
                <c:pt idx="1735">
                  <c:v>9273.5038999999961</c:v>
                </c:pt>
                <c:pt idx="1736">
                  <c:v>9278.8456999999926</c:v>
                </c:pt>
                <c:pt idx="1737">
                  <c:v>9284.1885000000002</c:v>
                </c:pt>
                <c:pt idx="1738">
                  <c:v>9289.5303000000004</c:v>
                </c:pt>
                <c:pt idx="1739">
                  <c:v>9294.872099999995</c:v>
                </c:pt>
                <c:pt idx="1740">
                  <c:v>9300.2139000000006</c:v>
                </c:pt>
                <c:pt idx="1741">
                  <c:v>9305.5556999999953</c:v>
                </c:pt>
                <c:pt idx="1742">
                  <c:v>9310.8974999999955</c:v>
                </c:pt>
                <c:pt idx="1743">
                  <c:v>9316.2392999999993</c:v>
                </c:pt>
                <c:pt idx="1744">
                  <c:v>9321.5810999999958</c:v>
                </c:pt>
                <c:pt idx="1745">
                  <c:v>9326.9228999999959</c:v>
                </c:pt>
                <c:pt idx="1746">
                  <c:v>9332.2646000000004</c:v>
                </c:pt>
                <c:pt idx="1747">
                  <c:v>9337.6064000000006</c:v>
                </c:pt>
                <c:pt idx="1748">
                  <c:v>9342.9482000000007</c:v>
                </c:pt>
                <c:pt idx="1749">
                  <c:v>9348.2909999999956</c:v>
                </c:pt>
                <c:pt idx="1750">
                  <c:v>9353.6327999999994</c:v>
                </c:pt>
                <c:pt idx="1751">
                  <c:v>9358.9745999999959</c:v>
                </c:pt>
                <c:pt idx="1752">
                  <c:v>9364.3163999999924</c:v>
                </c:pt>
                <c:pt idx="1753">
                  <c:v>9369.6581999999926</c:v>
                </c:pt>
                <c:pt idx="1754">
                  <c:v>9375</c:v>
                </c:pt>
                <c:pt idx="1755">
                  <c:v>9380.3418000000001</c:v>
                </c:pt>
                <c:pt idx="1756">
                  <c:v>9385.6836000000003</c:v>
                </c:pt>
                <c:pt idx="1757">
                  <c:v>9391.0254000000004</c:v>
                </c:pt>
                <c:pt idx="1758">
                  <c:v>9396.3671999999933</c:v>
                </c:pt>
                <c:pt idx="1759">
                  <c:v>9401.7090000000007</c:v>
                </c:pt>
                <c:pt idx="1760">
                  <c:v>9407.0517999999956</c:v>
                </c:pt>
                <c:pt idx="1761">
                  <c:v>9412.3935999999958</c:v>
                </c:pt>
                <c:pt idx="1762">
                  <c:v>9417.7353999999959</c:v>
                </c:pt>
                <c:pt idx="1763">
                  <c:v>9423.077099999995</c:v>
                </c:pt>
                <c:pt idx="1764">
                  <c:v>9428.4188999999951</c:v>
                </c:pt>
                <c:pt idx="1765">
                  <c:v>9433.7607000000007</c:v>
                </c:pt>
                <c:pt idx="1766">
                  <c:v>9439.1025000000009</c:v>
                </c:pt>
                <c:pt idx="1767">
                  <c:v>9444.4442999999992</c:v>
                </c:pt>
                <c:pt idx="1768">
                  <c:v>9449.7860999999957</c:v>
                </c:pt>
                <c:pt idx="1769">
                  <c:v>9455.1278999999959</c:v>
                </c:pt>
                <c:pt idx="1770">
                  <c:v>9460.4696999999924</c:v>
                </c:pt>
                <c:pt idx="1771">
                  <c:v>9465.8114999999962</c:v>
                </c:pt>
                <c:pt idx="1772">
                  <c:v>9471.1543000000001</c:v>
                </c:pt>
                <c:pt idx="1773">
                  <c:v>9476.4960999999948</c:v>
                </c:pt>
                <c:pt idx="1774">
                  <c:v>9481.837899999995</c:v>
                </c:pt>
                <c:pt idx="1775">
                  <c:v>9487.1797000000006</c:v>
                </c:pt>
                <c:pt idx="1776">
                  <c:v>9492.5215000000007</c:v>
                </c:pt>
                <c:pt idx="1777">
                  <c:v>9497.8632999999973</c:v>
                </c:pt>
                <c:pt idx="1778">
                  <c:v>9503.2050999999956</c:v>
                </c:pt>
                <c:pt idx="1779">
                  <c:v>9508.5468999999957</c:v>
                </c:pt>
                <c:pt idx="1780">
                  <c:v>9513.8886999999922</c:v>
                </c:pt>
                <c:pt idx="1781">
                  <c:v>9519.2304999999997</c:v>
                </c:pt>
                <c:pt idx="1782">
                  <c:v>9524.5722999999962</c:v>
                </c:pt>
                <c:pt idx="1783">
                  <c:v>9529.9141</c:v>
                </c:pt>
                <c:pt idx="1784">
                  <c:v>9535.2567999999956</c:v>
                </c:pt>
                <c:pt idx="1785">
                  <c:v>9540.5985999999957</c:v>
                </c:pt>
                <c:pt idx="1786">
                  <c:v>9545.9403999999959</c:v>
                </c:pt>
                <c:pt idx="1787">
                  <c:v>9551.282199999996</c:v>
                </c:pt>
                <c:pt idx="1788">
                  <c:v>9556.6239999999962</c:v>
                </c:pt>
                <c:pt idx="1789">
                  <c:v>9561.9657999999927</c:v>
                </c:pt>
                <c:pt idx="1790">
                  <c:v>9567.3075999999946</c:v>
                </c:pt>
                <c:pt idx="1791">
                  <c:v>9572.6494000000039</c:v>
                </c:pt>
                <c:pt idx="1792">
                  <c:v>9577.9912000000004</c:v>
                </c:pt>
                <c:pt idx="1793">
                  <c:v>9583.3330000000005</c:v>
                </c:pt>
                <c:pt idx="1794">
                  <c:v>9588.6748000000007</c:v>
                </c:pt>
                <c:pt idx="1795">
                  <c:v>9594.0175999999956</c:v>
                </c:pt>
                <c:pt idx="1796">
                  <c:v>9599.3593999999921</c:v>
                </c:pt>
                <c:pt idx="1797">
                  <c:v>9604.7011999999959</c:v>
                </c:pt>
                <c:pt idx="1798">
                  <c:v>9610.042999999996</c:v>
                </c:pt>
                <c:pt idx="1799">
                  <c:v>9615.3847999999962</c:v>
                </c:pt>
                <c:pt idx="1800">
                  <c:v>9620.7266</c:v>
                </c:pt>
                <c:pt idx="1801">
                  <c:v>9626.0684000000001</c:v>
                </c:pt>
                <c:pt idx="1802">
                  <c:v>9631.4102000000003</c:v>
                </c:pt>
                <c:pt idx="1803">
                  <c:v>9636.7520000000004</c:v>
                </c:pt>
                <c:pt idx="1804">
                  <c:v>9642.0938000000006</c:v>
                </c:pt>
                <c:pt idx="1805">
                  <c:v>9647.435499999996</c:v>
                </c:pt>
                <c:pt idx="1806">
                  <c:v>9652.7772999999961</c:v>
                </c:pt>
                <c:pt idx="1807">
                  <c:v>9658.1201000000001</c:v>
                </c:pt>
                <c:pt idx="1808">
                  <c:v>9663.4618999999948</c:v>
                </c:pt>
                <c:pt idx="1809">
                  <c:v>9668.8037000000004</c:v>
                </c:pt>
                <c:pt idx="1810">
                  <c:v>9674.1455000000005</c:v>
                </c:pt>
                <c:pt idx="1811">
                  <c:v>9679.4872999999952</c:v>
                </c:pt>
                <c:pt idx="1812">
                  <c:v>9684.8290999999972</c:v>
                </c:pt>
                <c:pt idx="1813">
                  <c:v>9690.1708999999955</c:v>
                </c:pt>
                <c:pt idx="1814">
                  <c:v>9695.5126999999957</c:v>
                </c:pt>
                <c:pt idx="1815">
                  <c:v>9700.8544999999958</c:v>
                </c:pt>
                <c:pt idx="1816">
                  <c:v>9706.196299999996</c:v>
                </c:pt>
                <c:pt idx="1817">
                  <c:v>9711.5380999999961</c:v>
                </c:pt>
                <c:pt idx="1818">
                  <c:v>9716.8798999999926</c:v>
                </c:pt>
                <c:pt idx="1819">
                  <c:v>9722.2227000000039</c:v>
                </c:pt>
                <c:pt idx="1820">
                  <c:v>9727.5645000000004</c:v>
                </c:pt>
                <c:pt idx="1821">
                  <c:v>9732.9062999999951</c:v>
                </c:pt>
                <c:pt idx="1822">
                  <c:v>9738.247999999996</c:v>
                </c:pt>
                <c:pt idx="1823">
                  <c:v>9743.5897999999961</c:v>
                </c:pt>
                <c:pt idx="1824">
                  <c:v>9748.9315999999963</c:v>
                </c:pt>
                <c:pt idx="1825">
                  <c:v>9754.2734000000037</c:v>
                </c:pt>
                <c:pt idx="1826">
                  <c:v>9759.6152000000002</c:v>
                </c:pt>
                <c:pt idx="1827">
                  <c:v>9764.9569999999931</c:v>
                </c:pt>
                <c:pt idx="1828">
                  <c:v>9770.2988000000005</c:v>
                </c:pt>
                <c:pt idx="1829">
                  <c:v>9775.6406000000006</c:v>
                </c:pt>
                <c:pt idx="1830">
                  <c:v>9780.9824000000008</c:v>
                </c:pt>
                <c:pt idx="1831">
                  <c:v>9786.325199999992</c:v>
                </c:pt>
                <c:pt idx="1832">
                  <c:v>9791.6669999999922</c:v>
                </c:pt>
                <c:pt idx="1833">
                  <c:v>9797.008799999996</c:v>
                </c:pt>
                <c:pt idx="1834">
                  <c:v>9802.3505999999925</c:v>
                </c:pt>
                <c:pt idx="1835">
                  <c:v>9807.6923999999963</c:v>
                </c:pt>
                <c:pt idx="1836">
                  <c:v>9813.0342000000037</c:v>
                </c:pt>
                <c:pt idx="1837">
                  <c:v>9818.3759999999929</c:v>
                </c:pt>
                <c:pt idx="1838">
                  <c:v>9823.7178000000004</c:v>
                </c:pt>
                <c:pt idx="1839">
                  <c:v>9829.059599999995</c:v>
                </c:pt>
                <c:pt idx="1840">
                  <c:v>9834.4014000000006</c:v>
                </c:pt>
                <c:pt idx="1841">
                  <c:v>9839.7432000000044</c:v>
                </c:pt>
                <c:pt idx="1842">
                  <c:v>9845.0858999999946</c:v>
                </c:pt>
                <c:pt idx="1843">
                  <c:v>9850.4277000000002</c:v>
                </c:pt>
                <c:pt idx="1844">
                  <c:v>9855.7695000000003</c:v>
                </c:pt>
                <c:pt idx="1845">
                  <c:v>9861.1113000000005</c:v>
                </c:pt>
                <c:pt idx="1846">
                  <c:v>9866.4530999999952</c:v>
                </c:pt>
                <c:pt idx="1847">
                  <c:v>9871.7949000000008</c:v>
                </c:pt>
                <c:pt idx="1848">
                  <c:v>9877.1366999999955</c:v>
                </c:pt>
                <c:pt idx="1849">
                  <c:v>9882.4784999999956</c:v>
                </c:pt>
                <c:pt idx="1850">
                  <c:v>9887.8202999999958</c:v>
                </c:pt>
                <c:pt idx="1851">
                  <c:v>9893.1620999999959</c:v>
                </c:pt>
                <c:pt idx="1852">
                  <c:v>9898.5038999999961</c:v>
                </c:pt>
                <c:pt idx="1853">
                  <c:v>9903.8456999999926</c:v>
                </c:pt>
                <c:pt idx="1854">
                  <c:v>9909.1885000000002</c:v>
                </c:pt>
                <c:pt idx="1855">
                  <c:v>9914.5303000000004</c:v>
                </c:pt>
                <c:pt idx="1856">
                  <c:v>9919.872099999995</c:v>
                </c:pt>
                <c:pt idx="1857">
                  <c:v>9925.2139000000006</c:v>
                </c:pt>
                <c:pt idx="1858">
                  <c:v>9930.5556999999953</c:v>
                </c:pt>
                <c:pt idx="1859">
                  <c:v>9935.8974999999955</c:v>
                </c:pt>
                <c:pt idx="1860">
                  <c:v>9941.2392999999993</c:v>
                </c:pt>
                <c:pt idx="1861">
                  <c:v>9946.5810999999958</c:v>
                </c:pt>
                <c:pt idx="1862">
                  <c:v>9951.9228999999959</c:v>
                </c:pt>
                <c:pt idx="1863">
                  <c:v>9957.2646000000004</c:v>
                </c:pt>
                <c:pt idx="1864">
                  <c:v>9962.6064000000006</c:v>
                </c:pt>
                <c:pt idx="1865">
                  <c:v>9967.9482000000007</c:v>
                </c:pt>
                <c:pt idx="1866">
                  <c:v>9973.2909999999956</c:v>
                </c:pt>
                <c:pt idx="1867">
                  <c:v>9978.6327999999994</c:v>
                </c:pt>
                <c:pt idx="1868">
                  <c:v>9983.9745999999959</c:v>
                </c:pt>
                <c:pt idx="1869">
                  <c:v>9989.3163999999924</c:v>
                </c:pt>
                <c:pt idx="1870">
                  <c:v>9994.6581999999926</c:v>
                </c:pt>
                <c:pt idx="1871">
                  <c:v>10000</c:v>
                </c:pt>
                <c:pt idx="1872">
                  <c:v>10005.342000000002</c:v>
                </c:pt>
                <c:pt idx="1873">
                  <c:v>10010.683999999996</c:v>
                </c:pt>
                <c:pt idx="1874">
                  <c:v>10016.025</c:v>
                </c:pt>
                <c:pt idx="1875">
                  <c:v>10021.366999999993</c:v>
                </c:pt>
                <c:pt idx="1876">
                  <c:v>10026.709000000004</c:v>
                </c:pt>
                <c:pt idx="1877">
                  <c:v>10032.052</c:v>
                </c:pt>
                <c:pt idx="1878">
                  <c:v>10037.394</c:v>
                </c:pt>
                <c:pt idx="1879">
                  <c:v>10042.735000000002</c:v>
                </c:pt>
                <c:pt idx="1880">
                  <c:v>10048.076999999992</c:v>
                </c:pt>
                <c:pt idx="1881">
                  <c:v>10053.419</c:v>
                </c:pt>
                <c:pt idx="1882">
                  <c:v>10058.761</c:v>
                </c:pt>
                <c:pt idx="1883">
                  <c:v>10064.102999999996</c:v>
                </c:pt>
                <c:pt idx="1884">
                  <c:v>10069.444000000003</c:v>
                </c:pt>
                <c:pt idx="1885">
                  <c:v>10074.786</c:v>
                </c:pt>
                <c:pt idx="1886">
                  <c:v>10080.128000000002</c:v>
                </c:pt>
                <c:pt idx="1887">
                  <c:v>10085.469999999992</c:v>
                </c:pt>
                <c:pt idx="1888">
                  <c:v>10090.812</c:v>
                </c:pt>
                <c:pt idx="1889">
                  <c:v>10096.154</c:v>
                </c:pt>
                <c:pt idx="1890">
                  <c:v>10101.495999999992</c:v>
                </c:pt>
                <c:pt idx="1891">
                  <c:v>10106.838</c:v>
                </c:pt>
                <c:pt idx="1892">
                  <c:v>10112.18</c:v>
                </c:pt>
                <c:pt idx="1893">
                  <c:v>10117.521000000002</c:v>
                </c:pt>
                <c:pt idx="1894">
                  <c:v>10122.862999999992</c:v>
                </c:pt>
                <c:pt idx="1895">
                  <c:v>10128.205</c:v>
                </c:pt>
                <c:pt idx="1896">
                  <c:v>10133.547</c:v>
                </c:pt>
                <c:pt idx="1897">
                  <c:v>10138.888999999992</c:v>
                </c:pt>
                <c:pt idx="1898">
                  <c:v>10144.230000000003</c:v>
                </c:pt>
                <c:pt idx="1899">
                  <c:v>10149.572</c:v>
                </c:pt>
                <c:pt idx="1900">
                  <c:v>10154.914000000002</c:v>
                </c:pt>
                <c:pt idx="1901">
                  <c:v>10160.257</c:v>
                </c:pt>
                <c:pt idx="1902">
                  <c:v>10165.599</c:v>
                </c:pt>
                <c:pt idx="1903">
                  <c:v>10170.94</c:v>
                </c:pt>
                <c:pt idx="1904">
                  <c:v>10176.281999999996</c:v>
                </c:pt>
                <c:pt idx="1905">
                  <c:v>10181.624000000003</c:v>
                </c:pt>
                <c:pt idx="1906">
                  <c:v>10186.965999999995</c:v>
                </c:pt>
                <c:pt idx="1907">
                  <c:v>10192.308000000001</c:v>
                </c:pt>
                <c:pt idx="1908">
                  <c:v>10197.648999999996</c:v>
                </c:pt>
                <c:pt idx="1909">
                  <c:v>10202.991</c:v>
                </c:pt>
                <c:pt idx="1910">
                  <c:v>10208.333000000002</c:v>
                </c:pt>
                <c:pt idx="1911">
                  <c:v>10213.674999999996</c:v>
                </c:pt>
                <c:pt idx="1912">
                  <c:v>10219.018</c:v>
                </c:pt>
                <c:pt idx="1913">
                  <c:v>10224.358999999995</c:v>
                </c:pt>
                <c:pt idx="1914">
                  <c:v>10229.700999999995</c:v>
                </c:pt>
                <c:pt idx="1915">
                  <c:v>10235.043000000003</c:v>
                </c:pt>
                <c:pt idx="1916">
                  <c:v>10240.384999999995</c:v>
                </c:pt>
                <c:pt idx="1917">
                  <c:v>10245.727000000004</c:v>
                </c:pt>
                <c:pt idx="1918">
                  <c:v>10251.067999999992</c:v>
                </c:pt>
                <c:pt idx="1919">
                  <c:v>10256.41</c:v>
                </c:pt>
                <c:pt idx="1920">
                  <c:v>10261.752</c:v>
                </c:pt>
                <c:pt idx="1921">
                  <c:v>10267.093999999996</c:v>
                </c:pt>
                <c:pt idx="1922">
                  <c:v>10272.436</c:v>
                </c:pt>
                <c:pt idx="1923">
                  <c:v>10277.777</c:v>
                </c:pt>
                <c:pt idx="1924">
                  <c:v>10283.120000000004</c:v>
                </c:pt>
                <c:pt idx="1925">
                  <c:v>10288.462</c:v>
                </c:pt>
                <c:pt idx="1926">
                  <c:v>10293.804</c:v>
                </c:pt>
                <c:pt idx="1927">
                  <c:v>10299.146000000002</c:v>
                </c:pt>
                <c:pt idx="1928">
                  <c:v>10304.486999999992</c:v>
                </c:pt>
                <c:pt idx="1929">
                  <c:v>10309.829</c:v>
                </c:pt>
                <c:pt idx="1930">
                  <c:v>10315.171</c:v>
                </c:pt>
                <c:pt idx="1931">
                  <c:v>10320.513000000004</c:v>
                </c:pt>
                <c:pt idx="1932">
                  <c:v>10325.853999999992</c:v>
                </c:pt>
                <c:pt idx="1933">
                  <c:v>10331.196</c:v>
                </c:pt>
                <c:pt idx="1934">
                  <c:v>10336.538</c:v>
                </c:pt>
                <c:pt idx="1935">
                  <c:v>10341.879999999992</c:v>
                </c:pt>
                <c:pt idx="1936">
                  <c:v>10347.223000000004</c:v>
                </c:pt>
                <c:pt idx="1937">
                  <c:v>10352.564</c:v>
                </c:pt>
                <c:pt idx="1938">
                  <c:v>10357.906000000001</c:v>
                </c:pt>
                <c:pt idx="1939">
                  <c:v>10363.248000000003</c:v>
                </c:pt>
                <c:pt idx="1940">
                  <c:v>10368.59</c:v>
                </c:pt>
                <c:pt idx="1941">
                  <c:v>10373.932000000004</c:v>
                </c:pt>
                <c:pt idx="1942">
                  <c:v>10379.272999999996</c:v>
                </c:pt>
                <c:pt idx="1943">
                  <c:v>10384.615</c:v>
                </c:pt>
                <c:pt idx="1944">
                  <c:v>10389.956999999995</c:v>
                </c:pt>
                <c:pt idx="1945">
                  <c:v>10395.299000000005</c:v>
                </c:pt>
                <c:pt idx="1946">
                  <c:v>10400.641000000003</c:v>
                </c:pt>
                <c:pt idx="1947">
                  <c:v>10405.982</c:v>
                </c:pt>
                <c:pt idx="1948">
                  <c:v>10411.325000000001</c:v>
                </c:pt>
                <c:pt idx="1949">
                  <c:v>10416.666999999992</c:v>
                </c:pt>
                <c:pt idx="1950">
                  <c:v>10422.009</c:v>
                </c:pt>
                <c:pt idx="1951">
                  <c:v>10427.351000000001</c:v>
                </c:pt>
                <c:pt idx="1952">
                  <c:v>10432.691999999995</c:v>
                </c:pt>
                <c:pt idx="1953">
                  <c:v>10438.034000000003</c:v>
                </c:pt>
                <c:pt idx="1954">
                  <c:v>10443.375999999993</c:v>
                </c:pt>
                <c:pt idx="1955">
                  <c:v>10448.718000000004</c:v>
                </c:pt>
                <c:pt idx="1956">
                  <c:v>10454.06</c:v>
                </c:pt>
                <c:pt idx="1957">
                  <c:v>10459.401</c:v>
                </c:pt>
                <c:pt idx="1958">
                  <c:v>10464.743000000004</c:v>
                </c:pt>
                <c:pt idx="1959">
                  <c:v>10470.085999999992</c:v>
                </c:pt>
                <c:pt idx="1960">
                  <c:v>10475.428</c:v>
                </c:pt>
                <c:pt idx="1961">
                  <c:v>10480.77</c:v>
                </c:pt>
                <c:pt idx="1962">
                  <c:v>10486.111000000004</c:v>
                </c:pt>
                <c:pt idx="1963">
                  <c:v>10491.453</c:v>
                </c:pt>
                <c:pt idx="1964">
                  <c:v>10496.795</c:v>
                </c:pt>
                <c:pt idx="1965">
                  <c:v>10502.137000000002</c:v>
                </c:pt>
                <c:pt idx="1966">
                  <c:v>10507.478999999992</c:v>
                </c:pt>
                <c:pt idx="1967">
                  <c:v>10512.82</c:v>
                </c:pt>
                <c:pt idx="1968">
                  <c:v>10518.162</c:v>
                </c:pt>
                <c:pt idx="1969">
                  <c:v>10523.504000000004</c:v>
                </c:pt>
                <c:pt idx="1970">
                  <c:v>10528.846</c:v>
                </c:pt>
                <c:pt idx="1971">
                  <c:v>10534.188</c:v>
                </c:pt>
                <c:pt idx="1972">
                  <c:v>10539.53</c:v>
                </c:pt>
                <c:pt idx="1973">
                  <c:v>10544.871999999992</c:v>
                </c:pt>
                <c:pt idx="1974">
                  <c:v>10550.214000000004</c:v>
                </c:pt>
                <c:pt idx="1975">
                  <c:v>10555.555999999995</c:v>
                </c:pt>
                <c:pt idx="1976">
                  <c:v>10560.897000000001</c:v>
                </c:pt>
                <c:pt idx="1977">
                  <c:v>10566.239000000003</c:v>
                </c:pt>
                <c:pt idx="1978">
                  <c:v>10571.581</c:v>
                </c:pt>
                <c:pt idx="1979">
                  <c:v>10576.923000000004</c:v>
                </c:pt>
                <c:pt idx="1980">
                  <c:v>10582.264999999996</c:v>
                </c:pt>
                <c:pt idx="1981">
                  <c:v>10587.606</c:v>
                </c:pt>
                <c:pt idx="1982">
                  <c:v>10592.948</c:v>
                </c:pt>
                <c:pt idx="1983">
                  <c:v>10598.290999999996</c:v>
                </c:pt>
                <c:pt idx="1984">
                  <c:v>10603.633000000003</c:v>
                </c:pt>
                <c:pt idx="1985">
                  <c:v>10608.974999999997</c:v>
                </c:pt>
                <c:pt idx="1986">
                  <c:v>10614.316000000001</c:v>
                </c:pt>
                <c:pt idx="1987">
                  <c:v>10619.657999999992</c:v>
                </c:pt>
                <c:pt idx="1988">
                  <c:v>10625</c:v>
                </c:pt>
                <c:pt idx="1989">
                  <c:v>10630.342000000002</c:v>
                </c:pt>
                <c:pt idx="1990">
                  <c:v>10635.683999999996</c:v>
                </c:pt>
                <c:pt idx="1991">
                  <c:v>10641.025</c:v>
                </c:pt>
                <c:pt idx="1992">
                  <c:v>10646.366999999993</c:v>
                </c:pt>
                <c:pt idx="1993">
                  <c:v>10651.709000000004</c:v>
                </c:pt>
                <c:pt idx="1994">
                  <c:v>10657.052</c:v>
                </c:pt>
                <c:pt idx="1995">
                  <c:v>10662.394</c:v>
                </c:pt>
                <c:pt idx="1996">
                  <c:v>10667.735000000002</c:v>
                </c:pt>
                <c:pt idx="1997">
                  <c:v>10673.076999999992</c:v>
                </c:pt>
                <c:pt idx="1998">
                  <c:v>10678.419</c:v>
                </c:pt>
                <c:pt idx="1999">
                  <c:v>10683.761</c:v>
                </c:pt>
                <c:pt idx="2000">
                  <c:v>10689.102999999996</c:v>
                </c:pt>
                <c:pt idx="2001">
                  <c:v>10694.444000000003</c:v>
                </c:pt>
                <c:pt idx="2002">
                  <c:v>10699.786</c:v>
                </c:pt>
                <c:pt idx="2003">
                  <c:v>10705.128000000002</c:v>
                </c:pt>
                <c:pt idx="2004">
                  <c:v>10710.47</c:v>
                </c:pt>
                <c:pt idx="2005">
                  <c:v>10715.812</c:v>
                </c:pt>
                <c:pt idx="2006">
                  <c:v>10721.154</c:v>
                </c:pt>
                <c:pt idx="2007">
                  <c:v>10726.495999999992</c:v>
                </c:pt>
                <c:pt idx="2008">
                  <c:v>10731.838</c:v>
                </c:pt>
                <c:pt idx="2009">
                  <c:v>10737.18</c:v>
                </c:pt>
                <c:pt idx="2010">
                  <c:v>10742.521000000002</c:v>
                </c:pt>
                <c:pt idx="2011">
                  <c:v>10747.862999999992</c:v>
                </c:pt>
                <c:pt idx="2012">
                  <c:v>10753.205</c:v>
                </c:pt>
                <c:pt idx="2013">
                  <c:v>10758.547</c:v>
                </c:pt>
                <c:pt idx="2014">
                  <c:v>10763.888999999992</c:v>
                </c:pt>
                <c:pt idx="2015">
                  <c:v>10769.230000000003</c:v>
                </c:pt>
                <c:pt idx="2016">
                  <c:v>10774.572</c:v>
                </c:pt>
                <c:pt idx="2017">
                  <c:v>10779.914000000002</c:v>
                </c:pt>
                <c:pt idx="2018">
                  <c:v>10785.257</c:v>
                </c:pt>
                <c:pt idx="2019">
                  <c:v>10790.599</c:v>
                </c:pt>
                <c:pt idx="2020">
                  <c:v>10795.94</c:v>
                </c:pt>
                <c:pt idx="2021">
                  <c:v>10801.281999999996</c:v>
                </c:pt>
                <c:pt idx="2022">
                  <c:v>10806.624000000003</c:v>
                </c:pt>
                <c:pt idx="2023">
                  <c:v>10811.965999999995</c:v>
                </c:pt>
                <c:pt idx="2024">
                  <c:v>10817.308000000001</c:v>
                </c:pt>
                <c:pt idx="2025">
                  <c:v>10822.648999999996</c:v>
                </c:pt>
                <c:pt idx="2026">
                  <c:v>10827.991</c:v>
                </c:pt>
                <c:pt idx="2027">
                  <c:v>10833.333000000002</c:v>
                </c:pt>
                <c:pt idx="2028">
                  <c:v>10838.674999999996</c:v>
                </c:pt>
                <c:pt idx="2029">
                  <c:v>10844.018</c:v>
                </c:pt>
                <c:pt idx="2030">
                  <c:v>10849.358999999995</c:v>
                </c:pt>
                <c:pt idx="2031">
                  <c:v>10854.700999999995</c:v>
                </c:pt>
                <c:pt idx="2032">
                  <c:v>10860.043000000003</c:v>
                </c:pt>
                <c:pt idx="2033">
                  <c:v>10865.384999999995</c:v>
                </c:pt>
                <c:pt idx="2034">
                  <c:v>10870.727000000004</c:v>
                </c:pt>
                <c:pt idx="2035">
                  <c:v>10876.067999999992</c:v>
                </c:pt>
                <c:pt idx="2036">
                  <c:v>10881.41</c:v>
                </c:pt>
                <c:pt idx="2037">
                  <c:v>10886.752</c:v>
                </c:pt>
                <c:pt idx="2038">
                  <c:v>10892.093999999996</c:v>
                </c:pt>
                <c:pt idx="2039">
                  <c:v>10897.436</c:v>
                </c:pt>
                <c:pt idx="2040">
                  <c:v>10902.777</c:v>
                </c:pt>
                <c:pt idx="2041">
                  <c:v>10908.12</c:v>
                </c:pt>
                <c:pt idx="2042">
                  <c:v>10913.462</c:v>
                </c:pt>
                <c:pt idx="2043">
                  <c:v>10918.804</c:v>
                </c:pt>
                <c:pt idx="2044">
                  <c:v>10924.146000000002</c:v>
                </c:pt>
                <c:pt idx="2045">
                  <c:v>10929.486999999992</c:v>
                </c:pt>
                <c:pt idx="2046">
                  <c:v>10934.829</c:v>
                </c:pt>
                <c:pt idx="2047">
                  <c:v>10940.171</c:v>
                </c:pt>
                <c:pt idx="2048">
                  <c:v>10945.513000000004</c:v>
                </c:pt>
                <c:pt idx="2049">
                  <c:v>10950.853999999992</c:v>
                </c:pt>
                <c:pt idx="2050">
                  <c:v>10956.196</c:v>
                </c:pt>
                <c:pt idx="2051">
                  <c:v>10961.538</c:v>
                </c:pt>
                <c:pt idx="2052">
                  <c:v>10966.88</c:v>
                </c:pt>
                <c:pt idx="2053">
                  <c:v>10972.223000000004</c:v>
                </c:pt>
                <c:pt idx="2054">
                  <c:v>10977.564</c:v>
                </c:pt>
                <c:pt idx="2055">
                  <c:v>10982.906000000001</c:v>
                </c:pt>
                <c:pt idx="2056">
                  <c:v>10988.248000000003</c:v>
                </c:pt>
                <c:pt idx="2057">
                  <c:v>10993.59</c:v>
                </c:pt>
                <c:pt idx="2058">
                  <c:v>10998.932000000004</c:v>
                </c:pt>
                <c:pt idx="2059">
                  <c:v>11004.272999999996</c:v>
                </c:pt>
                <c:pt idx="2060">
                  <c:v>11009.615</c:v>
                </c:pt>
                <c:pt idx="2061">
                  <c:v>11014.956999999995</c:v>
                </c:pt>
                <c:pt idx="2062">
                  <c:v>11020.299000000005</c:v>
                </c:pt>
                <c:pt idx="2063">
                  <c:v>11025.641000000003</c:v>
                </c:pt>
                <c:pt idx="2064">
                  <c:v>11030.982</c:v>
                </c:pt>
                <c:pt idx="2065">
                  <c:v>11036.325000000001</c:v>
                </c:pt>
                <c:pt idx="2066">
                  <c:v>11041.666999999992</c:v>
                </c:pt>
                <c:pt idx="2067">
                  <c:v>11047.009</c:v>
                </c:pt>
                <c:pt idx="2068">
                  <c:v>11052.351000000001</c:v>
                </c:pt>
                <c:pt idx="2069">
                  <c:v>11057.691999999995</c:v>
                </c:pt>
                <c:pt idx="2070">
                  <c:v>11063.034000000003</c:v>
                </c:pt>
                <c:pt idx="2071">
                  <c:v>11068.375999999993</c:v>
                </c:pt>
                <c:pt idx="2072">
                  <c:v>11073.718000000004</c:v>
                </c:pt>
                <c:pt idx="2073">
                  <c:v>11079.06</c:v>
                </c:pt>
                <c:pt idx="2074">
                  <c:v>11084.401</c:v>
                </c:pt>
                <c:pt idx="2075">
                  <c:v>11089.743000000004</c:v>
                </c:pt>
                <c:pt idx="2076">
                  <c:v>11095.085999999992</c:v>
                </c:pt>
                <c:pt idx="2077">
                  <c:v>11100.428</c:v>
                </c:pt>
                <c:pt idx="2078">
                  <c:v>11105.77</c:v>
                </c:pt>
                <c:pt idx="2079">
                  <c:v>11111.111000000004</c:v>
                </c:pt>
                <c:pt idx="2080">
                  <c:v>11116.453</c:v>
                </c:pt>
                <c:pt idx="2081">
                  <c:v>11121.795</c:v>
                </c:pt>
                <c:pt idx="2082">
                  <c:v>11127.137000000002</c:v>
                </c:pt>
                <c:pt idx="2083">
                  <c:v>11132.478999999992</c:v>
                </c:pt>
                <c:pt idx="2084">
                  <c:v>11137.82</c:v>
                </c:pt>
                <c:pt idx="2085">
                  <c:v>11143.162</c:v>
                </c:pt>
                <c:pt idx="2086">
                  <c:v>11148.504000000004</c:v>
                </c:pt>
                <c:pt idx="2087">
                  <c:v>11153.846</c:v>
                </c:pt>
                <c:pt idx="2088">
                  <c:v>11159.188</c:v>
                </c:pt>
                <c:pt idx="2089">
                  <c:v>11164.53</c:v>
                </c:pt>
                <c:pt idx="2090">
                  <c:v>11169.871999999992</c:v>
                </c:pt>
                <c:pt idx="2091">
                  <c:v>11175.214000000004</c:v>
                </c:pt>
                <c:pt idx="2092">
                  <c:v>11180.555999999995</c:v>
                </c:pt>
                <c:pt idx="2093">
                  <c:v>11185.897000000001</c:v>
                </c:pt>
                <c:pt idx="2094">
                  <c:v>11191.239000000003</c:v>
                </c:pt>
                <c:pt idx="2095">
                  <c:v>11196.581</c:v>
                </c:pt>
                <c:pt idx="2096">
                  <c:v>11201.923000000004</c:v>
                </c:pt>
                <c:pt idx="2097">
                  <c:v>11207.264999999996</c:v>
                </c:pt>
                <c:pt idx="2098">
                  <c:v>11212.606</c:v>
                </c:pt>
                <c:pt idx="2099">
                  <c:v>11217.948</c:v>
                </c:pt>
                <c:pt idx="2100">
                  <c:v>11223.290999999996</c:v>
                </c:pt>
                <c:pt idx="2101">
                  <c:v>11228.633000000003</c:v>
                </c:pt>
                <c:pt idx="2102">
                  <c:v>11233.974999999997</c:v>
                </c:pt>
                <c:pt idx="2103">
                  <c:v>11239.316000000001</c:v>
                </c:pt>
                <c:pt idx="2104">
                  <c:v>11244.657999999992</c:v>
                </c:pt>
                <c:pt idx="2105">
                  <c:v>11250</c:v>
                </c:pt>
                <c:pt idx="2106">
                  <c:v>11255.342000000002</c:v>
                </c:pt>
                <c:pt idx="2107">
                  <c:v>11260.683999999996</c:v>
                </c:pt>
                <c:pt idx="2108">
                  <c:v>11266.025</c:v>
                </c:pt>
                <c:pt idx="2109">
                  <c:v>11271.366999999993</c:v>
                </c:pt>
                <c:pt idx="2110">
                  <c:v>11276.709000000004</c:v>
                </c:pt>
                <c:pt idx="2111">
                  <c:v>11282.052</c:v>
                </c:pt>
                <c:pt idx="2112">
                  <c:v>11287.394</c:v>
                </c:pt>
                <c:pt idx="2113">
                  <c:v>11292.735000000002</c:v>
                </c:pt>
                <c:pt idx="2114">
                  <c:v>11298.076999999992</c:v>
                </c:pt>
                <c:pt idx="2115">
                  <c:v>11303.419</c:v>
                </c:pt>
                <c:pt idx="2116">
                  <c:v>11308.761</c:v>
                </c:pt>
                <c:pt idx="2117">
                  <c:v>11314.102999999996</c:v>
                </c:pt>
                <c:pt idx="2118">
                  <c:v>11319.444000000003</c:v>
                </c:pt>
                <c:pt idx="2119">
                  <c:v>11324.786</c:v>
                </c:pt>
                <c:pt idx="2120">
                  <c:v>11330.128000000002</c:v>
                </c:pt>
                <c:pt idx="2121">
                  <c:v>11335.47</c:v>
                </c:pt>
                <c:pt idx="2122">
                  <c:v>11340.812</c:v>
                </c:pt>
                <c:pt idx="2123">
                  <c:v>11346.154</c:v>
                </c:pt>
                <c:pt idx="2124">
                  <c:v>11351.495999999992</c:v>
                </c:pt>
                <c:pt idx="2125">
                  <c:v>11356.838</c:v>
                </c:pt>
                <c:pt idx="2126">
                  <c:v>11362.18</c:v>
                </c:pt>
                <c:pt idx="2127">
                  <c:v>11367.521000000002</c:v>
                </c:pt>
                <c:pt idx="2128">
                  <c:v>11372.862999999992</c:v>
                </c:pt>
                <c:pt idx="2129">
                  <c:v>11378.205</c:v>
                </c:pt>
                <c:pt idx="2130">
                  <c:v>11383.547</c:v>
                </c:pt>
                <c:pt idx="2131">
                  <c:v>11388.888999999992</c:v>
                </c:pt>
                <c:pt idx="2132">
                  <c:v>11394.230000000003</c:v>
                </c:pt>
                <c:pt idx="2133">
                  <c:v>11399.572</c:v>
                </c:pt>
                <c:pt idx="2134">
                  <c:v>11404.914000000002</c:v>
                </c:pt>
                <c:pt idx="2135">
                  <c:v>11410.257</c:v>
                </c:pt>
                <c:pt idx="2136">
                  <c:v>11415.599</c:v>
                </c:pt>
                <c:pt idx="2137">
                  <c:v>11420.94</c:v>
                </c:pt>
                <c:pt idx="2138">
                  <c:v>11426.281999999996</c:v>
                </c:pt>
                <c:pt idx="2139">
                  <c:v>11431.624000000003</c:v>
                </c:pt>
                <c:pt idx="2140">
                  <c:v>11436.965999999995</c:v>
                </c:pt>
                <c:pt idx="2141">
                  <c:v>11442.308000000001</c:v>
                </c:pt>
                <c:pt idx="2142">
                  <c:v>11447.648999999996</c:v>
                </c:pt>
                <c:pt idx="2143">
                  <c:v>11452.991</c:v>
                </c:pt>
                <c:pt idx="2144">
                  <c:v>11458.333000000002</c:v>
                </c:pt>
                <c:pt idx="2145">
                  <c:v>11463.674999999996</c:v>
                </c:pt>
                <c:pt idx="2146">
                  <c:v>11469.018</c:v>
                </c:pt>
                <c:pt idx="2147">
                  <c:v>11474.358999999995</c:v>
                </c:pt>
                <c:pt idx="2148">
                  <c:v>11479.700999999995</c:v>
                </c:pt>
                <c:pt idx="2149">
                  <c:v>11485.043000000003</c:v>
                </c:pt>
                <c:pt idx="2150">
                  <c:v>11490.384999999995</c:v>
                </c:pt>
                <c:pt idx="2151">
                  <c:v>11495.727000000004</c:v>
                </c:pt>
                <c:pt idx="2152">
                  <c:v>11501.067999999992</c:v>
                </c:pt>
                <c:pt idx="2153">
                  <c:v>11506.41</c:v>
                </c:pt>
                <c:pt idx="2154">
                  <c:v>11511.752</c:v>
                </c:pt>
                <c:pt idx="2155">
                  <c:v>11517.093999999996</c:v>
                </c:pt>
                <c:pt idx="2156">
                  <c:v>11522.436</c:v>
                </c:pt>
                <c:pt idx="2157">
                  <c:v>11527.777</c:v>
                </c:pt>
                <c:pt idx="2158">
                  <c:v>11533.12</c:v>
                </c:pt>
                <c:pt idx="2159">
                  <c:v>11538.462</c:v>
                </c:pt>
                <c:pt idx="2160">
                  <c:v>11543.804</c:v>
                </c:pt>
                <c:pt idx="2161">
                  <c:v>11549.146000000002</c:v>
                </c:pt>
                <c:pt idx="2162">
                  <c:v>11554.486999999992</c:v>
                </c:pt>
                <c:pt idx="2163">
                  <c:v>11559.829</c:v>
                </c:pt>
                <c:pt idx="2164">
                  <c:v>11565.171</c:v>
                </c:pt>
                <c:pt idx="2165">
                  <c:v>11570.513000000004</c:v>
                </c:pt>
                <c:pt idx="2166">
                  <c:v>11575.853999999992</c:v>
                </c:pt>
                <c:pt idx="2167">
                  <c:v>11581.196</c:v>
                </c:pt>
                <c:pt idx="2168">
                  <c:v>11586.538</c:v>
                </c:pt>
                <c:pt idx="2169">
                  <c:v>11591.88</c:v>
                </c:pt>
                <c:pt idx="2170">
                  <c:v>11597.223000000004</c:v>
                </c:pt>
                <c:pt idx="2171">
                  <c:v>11602.564</c:v>
                </c:pt>
                <c:pt idx="2172">
                  <c:v>11607.906000000001</c:v>
                </c:pt>
                <c:pt idx="2173">
                  <c:v>11613.248000000003</c:v>
                </c:pt>
                <c:pt idx="2174">
                  <c:v>11618.59</c:v>
                </c:pt>
                <c:pt idx="2175">
                  <c:v>11623.932000000004</c:v>
                </c:pt>
                <c:pt idx="2176">
                  <c:v>11629.272999999996</c:v>
                </c:pt>
                <c:pt idx="2177">
                  <c:v>11634.615</c:v>
                </c:pt>
                <c:pt idx="2178">
                  <c:v>11639.956999999995</c:v>
                </c:pt>
                <c:pt idx="2179">
                  <c:v>11645.299000000005</c:v>
                </c:pt>
                <c:pt idx="2180">
                  <c:v>11650.641000000003</c:v>
                </c:pt>
                <c:pt idx="2181">
                  <c:v>11655.982</c:v>
                </c:pt>
                <c:pt idx="2182">
                  <c:v>11661.325000000001</c:v>
                </c:pt>
                <c:pt idx="2183">
                  <c:v>11666.666999999992</c:v>
                </c:pt>
                <c:pt idx="2184">
                  <c:v>11672.009</c:v>
                </c:pt>
                <c:pt idx="2185">
                  <c:v>11677.351000000001</c:v>
                </c:pt>
                <c:pt idx="2186">
                  <c:v>11682.691999999995</c:v>
                </c:pt>
                <c:pt idx="2187">
                  <c:v>11688.034000000003</c:v>
                </c:pt>
                <c:pt idx="2188">
                  <c:v>11693.375999999993</c:v>
                </c:pt>
                <c:pt idx="2189">
                  <c:v>11698.718000000004</c:v>
                </c:pt>
                <c:pt idx="2190">
                  <c:v>11704.06</c:v>
                </c:pt>
                <c:pt idx="2191">
                  <c:v>11709.401</c:v>
                </c:pt>
                <c:pt idx="2192">
                  <c:v>11714.743000000004</c:v>
                </c:pt>
                <c:pt idx="2193">
                  <c:v>11720.085999999992</c:v>
                </c:pt>
                <c:pt idx="2194">
                  <c:v>11725.428</c:v>
                </c:pt>
                <c:pt idx="2195">
                  <c:v>11730.77</c:v>
                </c:pt>
                <c:pt idx="2196">
                  <c:v>11736.111000000004</c:v>
                </c:pt>
                <c:pt idx="2197">
                  <c:v>11741.453</c:v>
                </c:pt>
                <c:pt idx="2198">
                  <c:v>11746.795</c:v>
                </c:pt>
                <c:pt idx="2199">
                  <c:v>11752.137000000002</c:v>
                </c:pt>
                <c:pt idx="2200">
                  <c:v>11757.478999999992</c:v>
                </c:pt>
                <c:pt idx="2201">
                  <c:v>11762.82</c:v>
                </c:pt>
                <c:pt idx="2202">
                  <c:v>11768.162</c:v>
                </c:pt>
                <c:pt idx="2203">
                  <c:v>11773.504000000004</c:v>
                </c:pt>
                <c:pt idx="2204">
                  <c:v>11778.846</c:v>
                </c:pt>
                <c:pt idx="2205">
                  <c:v>11784.188</c:v>
                </c:pt>
                <c:pt idx="2206">
                  <c:v>11789.53</c:v>
                </c:pt>
                <c:pt idx="2207">
                  <c:v>11794.871999999992</c:v>
                </c:pt>
                <c:pt idx="2208">
                  <c:v>11800.214000000004</c:v>
                </c:pt>
                <c:pt idx="2209">
                  <c:v>11805.555999999995</c:v>
                </c:pt>
                <c:pt idx="2210">
                  <c:v>11810.897000000001</c:v>
                </c:pt>
                <c:pt idx="2211">
                  <c:v>11816.239000000003</c:v>
                </c:pt>
                <c:pt idx="2212">
                  <c:v>11821.581</c:v>
                </c:pt>
                <c:pt idx="2213">
                  <c:v>11826.923000000004</c:v>
                </c:pt>
                <c:pt idx="2214">
                  <c:v>11832.264999999996</c:v>
                </c:pt>
                <c:pt idx="2215">
                  <c:v>11837.606</c:v>
                </c:pt>
                <c:pt idx="2216">
                  <c:v>11842.948</c:v>
                </c:pt>
                <c:pt idx="2217">
                  <c:v>11848.290999999996</c:v>
                </c:pt>
                <c:pt idx="2218">
                  <c:v>11853.633000000003</c:v>
                </c:pt>
                <c:pt idx="2219">
                  <c:v>11858.974999999997</c:v>
                </c:pt>
                <c:pt idx="2220">
                  <c:v>11864.316000000001</c:v>
                </c:pt>
                <c:pt idx="2221">
                  <c:v>11869.657999999992</c:v>
                </c:pt>
                <c:pt idx="2222">
                  <c:v>11875</c:v>
                </c:pt>
                <c:pt idx="2223">
                  <c:v>11880.342000000002</c:v>
                </c:pt>
                <c:pt idx="2224">
                  <c:v>11885.683999999996</c:v>
                </c:pt>
                <c:pt idx="2225">
                  <c:v>11891.025</c:v>
                </c:pt>
                <c:pt idx="2226">
                  <c:v>11896.366999999993</c:v>
                </c:pt>
                <c:pt idx="2227">
                  <c:v>11901.709000000004</c:v>
                </c:pt>
                <c:pt idx="2228">
                  <c:v>11907.052</c:v>
                </c:pt>
                <c:pt idx="2229">
                  <c:v>11912.394</c:v>
                </c:pt>
                <c:pt idx="2230">
                  <c:v>11917.735000000002</c:v>
                </c:pt>
                <c:pt idx="2231">
                  <c:v>11923.076999999992</c:v>
                </c:pt>
                <c:pt idx="2232">
                  <c:v>11928.419</c:v>
                </c:pt>
                <c:pt idx="2233">
                  <c:v>11933.761</c:v>
                </c:pt>
                <c:pt idx="2234">
                  <c:v>11939.102999999996</c:v>
                </c:pt>
                <c:pt idx="2235">
                  <c:v>11944.444000000003</c:v>
                </c:pt>
                <c:pt idx="2236">
                  <c:v>11949.786</c:v>
                </c:pt>
                <c:pt idx="2237">
                  <c:v>11955.128000000002</c:v>
                </c:pt>
                <c:pt idx="2238">
                  <c:v>11960.47</c:v>
                </c:pt>
                <c:pt idx="2239">
                  <c:v>11965.812</c:v>
                </c:pt>
                <c:pt idx="2240">
                  <c:v>11971.154</c:v>
                </c:pt>
                <c:pt idx="2241">
                  <c:v>11976.495999999992</c:v>
                </c:pt>
                <c:pt idx="2242">
                  <c:v>11981.838</c:v>
                </c:pt>
                <c:pt idx="2243">
                  <c:v>11987.18</c:v>
                </c:pt>
                <c:pt idx="2244">
                  <c:v>11992.521000000002</c:v>
                </c:pt>
                <c:pt idx="2245">
                  <c:v>11997.862999999992</c:v>
                </c:pt>
                <c:pt idx="2246">
                  <c:v>12003.205</c:v>
                </c:pt>
                <c:pt idx="2247">
                  <c:v>12008.547</c:v>
                </c:pt>
                <c:pt idx="2248">
                  <c:v>12013.888999999992</c:v>
                </c:pt>
                <c:pt idx="2249">
                  <c:v>12019.230000000003</c:v>
                </c:pt>
                <c:pt idx="2250">
                  <c:v>12024.572</c:v>
                </c:pt>
                <c:pt idx="2251">
                  <c:v>12029.914000000002</c:v>
                </c:pt>
                <c:pt idx="2252">
                  <c:v>12035.257</c:v>
                </c:pt>
                <c:pt idx="2253">
                  <c:v>12040.599</c:v>
                </c:pt>
                <c:pt idx="2254">
                  <c:v>12045.94</c:v>
                </c:pt>
                <c:pt idx="2255">
                  <c:v>12051.281999999996</c:v>
                </c:pt>
                <c:pt idx="2256">
                  <c:v>12056.624000000003</c:v>
                </c:pt>
                <c:pt idx="2257">
                  <c:v>12061.965999999995</c:v>
                </c:pt>
                <c:pt idx="2258">
                  <c:v>12067.308000000001</c:v>
                </c:pt>
                <c:pt idx="2259">
                  <c:v>12072.648999999996</c:v>
                </c:pt>
                <c:pt idx="2260">
                  <c:v>12077.991</c:v>
                </c:pt>
                <c:pt idx="2261">
                  <c:v>12083.333000000002</c:v>
                </c:pt>
                <c:pt idx="2262">
                  <c:v>12088.674999999996</c:v>
                </c:pt>
                <c:pt idx="2263">
                  <c:v>12094.018</c:v>
                </c:pt>
                <c:pt idx="2264">
                  <c:v>12099.358999999995</c:v>
                </c:pt>
                <c:pt idx="2265">
                  <c:v>12104.700999999995</c:v>
                </c:pt>
                <c:pt idx="2266">
                  <c:v>12110.043000000003</c:v>
                </c:pt>
                <c:pt idx="2267">
                  <c:v>12115.384999999995</c:v>
                </c:pt>
                <c:pt idx="2268">
                  <c:v>12120.727000000004</c:v>
                </c:pt>
                <c:pt idx="2269">
                  <c:v>12126.067999999992</c:v>
                </c:pt>
                <c:pt idx="2270">
                  <c:v>12131.41</c:v>
                </c:pt>
                <c:pt idx="2271">
                  <c:v>12136.752</c:v>
                </c:pt>
                <c:pt idx="2272">
                  <c:v>12142.093999999996</c:v>
                </c:pt>
                <c:pt idx="2273">
                  <c:v>12147.436</c:v>
                </c:pt>
                <c:pt idx="2274">
                  <c:v>12152.777</c:v>
                </c:pt>
                <c:pt idx="2275">
                  <c:v>12158.12</c:v>
                </c:pt>
                <c:pt idx="2276">
                  <c:v>12163.462</c:v>
                </c:pt>
                <c:pt idx="2277">
                  <c:v>12168.804</c:v>
                </c:pt>
                <c:pt idx="2278">
                  <c:v>12174.146000000002</c:v>
                </c:pt>
                <c:pt idx="2279">
                  <c:v>12179.486999999992</c:v>
                </c:pt>
                <c:pt idx="2280">
                  <c:v>12184.829</c:v>
                </c:pt>
                <c:pt idx="2281">
                  <c:v>12190.171</c:v>
                </c:pt>
                <c:pt idx="2282">
                  <c:v>12195.513000000004</c:v>
                </c:pt>
                <c:pt idx="2283">
                  <c:v>12200.853999999992</c:v>
                </c:pt>
                <c:pt idx="2284">
                  <c:v>12206.196</c:v>
                </c:pt>
                <c:pt idx="2285">
                  <c:v>12211.538</c:v>
                </c:pt>
                <c:pt idx="2286">
                  <c:v>12216.88</c:v>
                </c:pt>
                <c:pt idx="2287">
                  <c:v>12222.223000000004</c:v>
                </c:pt>
                <c:pt idx="2288">
                  <c:v>12227.564</c:v>
                </c:pt>
                <c:pt idx="2289">
                  <c:v>12232.906000000001</c:v>
                </c:pt>
                <c:pt idx="2290">
                  <c:v>12238.248000000003</c:v>
                </c:pt>
                <c:pt idx="2291">
                  <c:v>12243.59</c:v>
                </c:pt>
                <c:pt idx="2292">
                  <c:v>12248.932000000004</c:v>
                </c:pt>
                <c:pt idx="2293">
                  <c:v>12254.272999999996</c:v>
                </c:pt>
                <c:pt idx="2294">
                  <c:v>12259.615</c:v>
                </c:pt>
                <c:pt idx="2295">
                  <c:v>12264.956999999995</c:v>
                </c:pt>
                <c:pt idx="2296">
                  <c:v>12270.299000000005</c:v>
                </c:pt>
                <c:pt idx="2297">
                  <c:v>12275.641000000003</c:v>
                </c:pt>
                <c:pt idx="2298">
                  <c:v>12280.982</c:v>
                </c:pt>
                <c:pt idx="2299">
                  <c:v>12286.325000000001</c:v>
                </c:pt>
                <c:pt idx="2300">
                  <c:v>12291.666999999992</c:v>
                </c:pt>
                <c:pt idx="2301">
                  <c:v>12297.009</c:v>
                </c:pt>
                <c:pt idx="2302">
                  <c:v>12302.351000000001</c:v>
                </c:pt>
                <c:pt idx="2303">
                  <c:v>12307.691999999995</c:v>
                </c:pt>
                <c:pt idx="2304">
                  <c:v>12313.034000000003</c:v>
                </c:pt>
                <c:pt idx="2305">
                  <c:v>12318.375999999993</c:v>
                </c:pt>
                <c:pt idx="2306">
                  <c:v>12323.718000000004</c:v>
                </c:pt>
                <c:pt idx="2307">
                  <c:v>12329.06</c:v>
                </c:pt>
                <c:pt idx="2308">
                  <c:v>12334.401</c:v>
                </c:pt>
                <c:pt idx="2309">
                  <c:v>12339.743000000004</c:v>
                </c:pt>
                <c:pt idx="2310">
                  <c:v>12345.085999999992</c:v>
                </c:pt>
                <c:pt idx="2311">
                  <c:v>12350.428</c:v>
                </c:pt>
                <c:pt idx="2312">
                  <c:v>12355.77</c:v>
                </c:pt>
                <c:pt idx="2313">
                  <c:v>12361.111000000004</c:v>
                </c:pt>
                <c:pt idx="2314">
                  <c:v>12366.453</c:v>
                </c:pt>
                <c:pt idx="2315">
                  <c:v>12371.795</c:v>
                </c:pt>
                <c:pt idx="2316">
                  <c:v>12377.137000000002</c:v>
                </c:pt>
                <c:pt idx="2317">
                  <c:v>12382.478999999992</c:v>
                </c:pt>
                <c:pt idx="2318">
                  <c:v>12387.82</c:v>
                </c:pt>
                <c:pt idx="2319">
                  <c:v>12393.162</c:v>
                </c:pt>
                <c:pt idx="2320">
                  <c:v>12398.504000000004</c:v>
                </c:pt>
                <c:pt idx="2321">
                  <c:v>12403.846</c:v>
                </c:pt>
                <c:pt idx="2322">
                  <c:v>12409.188</c:v>
                </c:pt>
                <c:pt idx="2323">
                  <c:v>12414.53</c:v>
                </c:pt>
                <c:pt idx="2324">
                  <c:v>12419.871999999992</c:v>
                </c:pt>
                <c:pt idx="2325">
                  <c:v>12425.214000000004</c:v>
                </c:pt>
                <c:pt idx="2326">
                  <c:v>12430.555999999995</c:v>
                </c:pt>
                <c:pt idx="2327">
                  <c:v>12435.897000000001</c:v>
                </c:pt>
                <c:pt idx="2328">
                  <c:v>12441.239000000003</c:v>
                </c:pt>
                <c:pt idx="2329">
                  <c:v>12446.581</c:v>
                </c:pt>
                <c:pt idx="2330">
                  <c:v>12451.923000000004</c:v>
                </c:pt>
                <c:pt idx="2331">
                  <c:v>12457.264999999996</c:v>
                </c:pt>
                <c:pt idx="2332">
                  <c:v>12462.606</c:v>
                </c:pt>
                <c:pt idx="2333">
                  <c:v>12467.948</c:v>
                </c:pt>
                <c:pt idx="2334">
                  <c:v>12473.290999999996</c:v>
                </c:pt>
                <c:pt idx="2335">
                  <c:v>12478.633000000003</c:v>
                </c:pt>
                <c:pt idx="2336">
                  <c:v>12483.974999999997</c:v>
                </c:pt>
                <c:pt idx="2337">
                  <c:v>12489.316000000001</c:v>
                </c:pt>
                <c:pt idx="2338">
                  <c:v>12494.657999999992</c:v>
                </c:pt>
                <c:pt idx="2339">
                  <c:v>12500</c:v>
                </c:pt>
              </c:numCache>
            </c:numRef>
          </c:xVal>
          <c:yVal>
            <c:numRef>
              <c:f>'Direct Monitors'!$O$5:$O$2344</c:f>
              <c:numCache>
                <c:formatCode>0.00E+00</c:formatCode>
                <c:ptCount val="2340"/>
                <c:pt idx="0">
                  <c:v>91.001105999999993</c:v>
                </c:pt>
                <c:pt idx="1">
                  <c:v>88.912491000000003</c:v>
                </c:pt>
                <c:pt idx="2">
                  <c:v>87.38812999999999</c:v>
                </c:pt>
                <c:pt idx="3">
                  <c:v>85.047591999999995</c:v>
                </c:pt>
                <c:pt idx="4">
                  <c:v>89.871779999999973</c:v>
                </c:pt>
                <c:pt idx="5">
                  <c:v>88.934478999999982</c:v>
                </c:pt>
                <c:pt idx="6">
                  <c:v>86.157897999999989</c:v>
                </c:pt>
                <c:pt idx="7">
                  <c:v>85.649422000000001</c:v>
                </c:pt>
                <c:pt idx="8">
                  <c:v>85.752960000000002</c:v>
                </c:pt>
                <c:pt idx="9">
                  <c:v>82.857208</c:v>
                </c:pt>
                <c:pt idx="10">
                  <c:v>84.607146999999998</c:v>
                </c:pt>
                <c:pt idx="11">
                  <c:v>82.337799000000004</c:v>
                </c:pt>
                <c:pt idx="12">
                  <c:v>83.442436000000001</c:v>
                </c:pt>
                <c:pt idx="13">
                  <c:v>82.056725</c:v>
                </c:pt>
                <c:pt idx="14">
                  <c:v>85.710808</c:v>
                </c:pt>
                <c:pt idx="15">
                  <c:v>81.318984999999998</c:v>
                </c:pt>
                <c:pt idx="16">
                  <c:v>81.522368999999969</c:v>
                </c:pt>
                <c:pt idx="17">
                  <c:v>84.075240999999977</c:v>
                </c:pt>
                <c:pt idx="18">
                  <c:v>80.308159000000003</c:v>
                </c:pt>
                <c:pt idx="19">
                  <c:v>74.703780999999978</c:v>
                </c:pt>
                <c:pt idx="20">
                  <c:v>78.031570000000002</c:v>
                </c:pt>
                <c:pt idx="21">
                  <c:v>81.065528999999998</c:v>
                </c:pt>
                <c:pt idx="22">
                  <c:v>83.863228000000007</c:v>
                </c:pt>
                <c:pt idx="23">
                  <c:v>77.770263999999997</c:v>
                </c:pt>
                <c:pt idx="24">
                  <c:v>79.951149000000029</c:v>
                </c:pt>
                <c:pt idx="25">
                  <c:v>81.194610999999995</c:v>
                </c:pt>
                <c:pt idx="26">
                  <c:v>81.852279999999979</c:v>
                </c:pt>
                <c:pt idx="27">
                  <c:v>78.538864000000004</c:v>
                </c:pt>
                <c:pt idx="28">
                  <c:v>81.291855000000027</c:v>
                </c:pt>
                <c:pt idx="29">
                  <c:v>83.612564000000006</c:v>
                </c:pt>
                <c:pt idx="30">
                  <c:v>78.392059000000003</c:v>
                </c:pt>
                <c:pt idx="31">
                  <c:v>82.491187999999994</c:v>
                </c:pt>
                <c:pt idx="32">
                  <c:v>84.177756999999971</c:v>
                </c:pt>
                <c:pt idx="33">
                  <c:v>87.432609999999997</c:v>
                </c:pt>
                <c:pt idx="34">
                  <c:v>85.735298</c:v>
                </c:pt>
                <c:pt idx="35">
                  <c:v>83.937484999999995</c:v>
                </c:pt>
                <c:pt idx="36">
                  <c:v>86.601646000000002</c:v>
                </c:pt>
                <c:pt idx="37">
                  <c:v>86.79038199999998</c:v>
                </c:pt>
                <c:pt idx="38">
                  <c:v>86.249008000000003</c:v>
                </c:pt>
                <c:pt idx="39">
                  <c:v>86.557022000000003</c:v>
                </c:pt>
                <c:pt idx="40">
                  <c:v>84.088576999999972</c:v>
                </c:pt>
                <c:pt idx="41">
                  <c:v>83.340157000000005</c:v>
                </c:pt>
                <c:pt idx="42">
                  <c:v>80.126380999999938</c:v>
                </c:pt>
                <c:pt idx="43">
                  <c:v>81.346442999999979</c:v>
                </c:pt>
                <c:pt idx="44">
                  <c:v>86.186653000000007</c:v>
                </c:pt>
                <c:pt idx="45">
                  <c:v>84.410942000000006</c:v>
                </c:pt>
                <c:pt idx="46">
                  <c:v>84.024597</c:v>
                </c:pt>
                <c:pt idx="47">
                  <c:v>81.911995000000047</c:v>
                </c:pt>
                <c:pt idx="48">
                  <c:v>86.717338999999981</c:v>
                </c:pt>
                <c:pt idx="49">
                  <c:v>104.07225</c:v>
                </c:pt>
                <c:pt idx="50">
                  <c:v>81.981255000000047</c:v>
                </c:pt>
                <c:pt idx="51">
                  <c:v>83.051383999999999</c:v>
                </c:pt>
                <c:pt idx="52">
                  <c:v>84.571937999999989</c:v>
                </c:pt>
                <c:pt idx="53">
                  <c:v>82.164101000000002</c:v>
                </c:pt>
                <c:pt idx="54">
                  <c:v>77.235207000000003</c:v>
                </c:pt>
                <c:pt idx="55">
                  <c:v>80.614182</c:v>
                </c:pt>
                <c:pt idx="56">
                  <c:v>80.962722999999983</c:v>
                </c:pt>
                <c:pt idx="57">
                  <c:v>81.772353999999979</c:v>
                </c:pt>
                <c:pt idx="58">
                  <c:v>82.455627000000007</c:v>
                </c:pt>
                <c:pt idx="59">
                  <c:v>82.686424000000002</c:v>
                </c:pt>
                <c:pt idx="60">
                  <c:v>81.629416999999989</c:v>
                </c:pt>
                <c:pt idx="61">
                  <c:v>79.328978999999961</c:v>
                </c:pt>
                <c:pt idx="62">
                  <c:v>79.156066999999979</c:v>
                </c:pt>
                <c:pt idx="63">
                  <c:v>76.305488999999938</c:v>
                </c:pt>
                <c:pt idx="64">
                  <c:v>75.348075999999978</c:v>
                </c:pt>
                <c:pt idx="65">
                  <c:v>76.350982999999971</c:v>
                </c:pt>
                <c:pt idx="66">
                  <c:v>75.203750999999983</c:v>
                </c:pt>
                <c:pt idx="67">
                  <c:v>76.23696900000003</c:v>
                </c:pt>
                <c:pt idx="68">
                  <c:v>77.043678</c:v>
                </c:pt>
                <c:pt idx="69">
                  <c:v>76.044380000000004</c:v>
                </c:pt>
                <c:pt idx="70">
                  <c:v>79.579947999999973</c:v>
                </c:pt>
                <c:pt idx="71">
                  <c:v>76.552054999999982</c:v>
                </c:pt>
                <c:pt idx="72">
                  <c:v>80.011650000000031</c:v>
                </c:pt>
                <c:pt idx="73">
                  <c:v>78.792830999999978</c:v>
                </c:pt>
                <c:pt idx="74">
                  <c:v>80.371245999999999</c:v>
                </c:pt>
                <c:pt idx="75">
                  <c:v>80.938773999999981</c:v>
                </c:pt>
                <c:pt idx="76">
                  <c:v>75.227669000000034</c:v>
                </c:pt>
                <c:pt idx="77">
                  <c:v>80.673171999999937</c:v>
                </c:pt>
                <c:pt idx="78">
                  <c:v>81.675574999999938</c:v>
                </c:pt>
                <c:pt idx="79">
                  <c:v>77.368919000000005</c:v>
                </c:pt>
                <c:pt idx="80">
                  <c:v>74.91354400000003</c:v>
                </c:pt>
                <c:pt idx="81">
                  <c:v>82.683929000000006</c:v>
                </c:pt>
                <c:pt idx="82">
                  <c:v>80.179633999999979</c:v>
                </c:pt>
                <c:pt idx="83">
                  <c:v>83.353339999999989</c:v>
                </c:pt>
                <c:pt idx="84">
                  <c:v>81.776107999999979</c:v>
                </c:pt>
                <c:pt idx="85">
                  <c:v>74.533203000000029</c:v>
                </c:pt>
                <c:pt idx="86">
                  <c:v>82.658240999999975</c:v>
                </c:pt>
                <c:pt idx="87">
                  <c:v>82.618758999999955</c:v>
                </c:pt>
                <c:pt idx="88">
                  <c:v>82.675658999999953</c:v>
                </c:pt>
                <c:pt idx="89">
                  <c:v>82.54015400000003</c:v>
                </c:pt>
                <c:pt idx="90">
                  <c:v>83.841498999999999</c:v>
                </c:pt>
                <c:pt idx="91">
                  <c:v>81.274094000000005</c:v>
                </c:pt>
                <c:pt idx="92">
                  <c:v>81.093451999999999</c:v>
                </c:pt>
                <c:pt idx="93">
                  <c:v>77.960235999999995</c:v>
                </c:pt>
                <c:pt idx="94">
                  <c:v>82.461822999999995</c:v>
                </c:pt>
                <c:pt idx="95">
                  <c:v>78.307190000000006</c:v>
                </c:pt>
                <c:pt idx="96">
                  <c:v>75.66145299999998</c:v>
                </c:pt>
                <c:pt idx="97">
                  <c:v>80.671866999999978</c:v>
                </c:pt>
                <c:pt idx="98">
                  <c:v>85.465232999999998</c:v>
                </c:pt>
                <c:pt idx="99">
                  <c:v>100.00009</c:v>
                </c:pt>
                <c:pt idx="100">
                  <c:v>85.742210000000028</c:v>
                </c:pt>
                <c:pt idx="101">
                  <c:v>82.004104999999996</c:v>
                </c:pt>
                <c:pt idx="102">
                  <c:v>79.997299000000041</c:v>
                </c:pt>
                <c:pt idx="103">
                  <c:v>79.516532999999981</c:v>
                </c:pt>
                <c:pt idx="104">
                  <c:v>79.1661</c:v>
                </c:pt>
                <c:pt idx="105">
                  <c:v>79.154311999999976</c:v>
                </c:pt>
                <c:pt idx="106">
                  <c:v>77.673119</c:v>
                </c:pt>
                <c:pt idx="107">
                  <c:v>74.869597999999982</c:v>
                </c:pt>
                <c:pt idx="108">
                  <c:v>78.095336999999972</c:v>
                </c:pt>
                <c:pt idx="109">
                  <c:v>75.946320000000028</c:v>
                </c:pt>
                <c:pt idx="110">
                  <c:v>76.348618000000002</c:v>
                </c:pt>
                <c:pt idx="111">
                  <c:v>70.693671999999978</c:v>
                </c:pt>
                <c:pt idx="112">
                  <c:v>74.17453799999997</c:v>
                </c:pt>
                <c:pt idx="113">
                  <c:v>78.149231</c:v>
                </c:pt>
                <c:pt idx="114">
                  <c:v>78.271430999999978</c:v>
                </c:pt>
                <c:pt idx="115">
                  <c:v>77.281723000000028</c:v>
                </c:pt>
                <c:pt idx="116">
                  <c:v>76.243423000000035</c:v>
                </c:pt>
                <c:pt idx="117">
                  <c:v>73.027221999999995</c:v>
                </c:pt>
                <c:pt idx="118">
                  <c:v>75.284797999999981</c:v>
                </c:pt>
                <c:pt idx="119">
                  <c:v>70.291427999999996</c:v>
                </c:pt>
                <c:pt idx="120">
                  <c:v>77.073700000000002</c:v>
                </c:pt>
                <c:pt idx="121">
                  <c:v>72.014899999999997</c:v>
                </c:pt>
                <c:pt idx="122">
                  <c:v>77.865401999999989</c:v>
                </c:pt>
                <c:pt idx="123">
                  <c:v>76.359298999999979</c:v>
                </c:pt>
                <c:pt idx="124">
                  <c:v>77.059394999999981</c:v>
                </c:pt>
                <c:pt idx="125">
                  <c:v>74.821670999999981</c:v>
                </c:pt>
                <c:pt idx="126">
                  <c:v>78.190033</c:v>
                </c:pt>
                <c:pt idx="127">
                  <c:v>79.842453000000006</c:v>
                </c:pt>
                <c:pt idx="128">
                  <c:v>75.961974999999995</c:v>
                </c:pt>
                <c:pt idx="129">
                  <c:v>76.364044000000007</c:v>
                </c:pt>
                <c:pt idx="130">
                  <c:v>76.530333999999982</c:v>
                </c:pt>
                <c:pt idx="131">
                  <c:v>74.25747699999998</c:v>
                </c:pt>
                <c:pt idx="132">
                  <c:v>78.980118000000004</c:v>
                </c:pt>
                <c:pt idx="133">
                  <c:v>79.195342999999937</c:v>
                </c:pt>
                <c:pt idx="134">
                  <c:v>75.303291000000002</c:v>
                </c:pt>
                <c:pt idx="135">
                  <c:v>76.607628000000005</c:v>
                </c:pt>
                <c:pt idx="136">
                  <c:v>77.136878999999936</c:v>
                </c:pt>
                <c:pt idx="137">
                  <c:v>74.608825999999979</c:v>
                </c:pt>
                <c:pt idx="138">
                  <c:v>77.891639999999995</c:v>
                </c:pt>
                <c:pt idx="139">
                  <c:v>75.776046999999977</c:v>
                </c:pt>
                <c:pt idx="140">
                  <c:v>80.768692000000001</c:v>
                </c:pt>
                <c:pt idx="141">
                  <c:v>82.200500000000005</c:v>
                </c:pt>
                <c:pt idx="142">
                  <c:v>79.999450999999993</c:v>
                </c:pt>
                <c:pt idx="143">
                  <c:v>81.035110000000003</c:v>
                </c:pt>
                <c:pt idx="144">
                  <c:v>80.410178999999999</c:v>
                </c:pt>
                <c:pt idx="145">
                  <c:v>76.590126000000026</c:v>
                </c:pt>
                <c:pt idx="146">
                  <c:v>80.566192999999998</c:v>
                </c:pt>
                <c:pt idx="147">
                  <c:v>83.684699999999992</c:v>
                </c:pt>
                <c:pt idx="148">
                  <c:v>86.091240000000028</c:v>
                </c:pt>
                <c:pt idx="149">
                  <c:v>95.693473999999981</c:v>
                </c:pt>
                <c:pt idx="150">
                  <c:v>84.36148799999998</c:v>
                </c:pt>
                <c:pt idx="151">
                  <c:v>80.20967899999998</c:v>
                </c:pt>
                <c:pt idx="152">
                  <c:v>77.225273000000001</c:v>
                </c:pt>
                <c:pt idx="153">
                  <c:v>75.704841999999999</c:v>
                </c:pt>
                <c:pt idx="154">
                  <c:v>79.413460000000029</c:v>
                </c:pt>
                <c:pt idx="155">
                  <c:v>72.547736999999998</c:v>
                </c:pt>
                <c:pt idx="156">
                  <c:v>75.306297000000001</c:v>
                </c:pt>
                <c:pt idx="157">
                  <c:v>77.116234000000006</c:v>
                </c:pt>
                <c:pt idx="158">
                  <c:v>76.155196999999973</c:v>
                </c:pt>
                <c:pt idx="159">
                  <c:v>73.150542999999971</c:v>
                </c:pt>
                <c:pt idx="160">
                  <c:v>71.231460999999996</c:v>
                </c:pt>
                <c:pt idx="161">
                  <c:v>76.722533999999982</c:v>
                </c:pt>
                <c:pt idx="162">
                  <c:v>71.264221000000035</c:v>
                </c:pt>
                <c:pt idx="163">
                  <c:v>73.815917999999982</c:v>
                </c:pt>
                <c:pt idx="164">
                  <c:v>72.641563000000048</c:v>
                </c:pt>
                <c:pt idx="165">
                  <c:v>73.371314999999981</c:v>
                </c:pt>
                <c:pt idx="166">
                  <c:v>62.948387000000004</c:v>
                </c:pt>
                <c:pt idx="167">
                  <c:v>73.652762999999936</c:v>
                </c:pt>
                <c:pt idx="168">
                  <c:v>74.596252000000007</c:v>
                </c:pt>
                <c:pt idx="169">
                  <c:v>73.143349000000001</c:v>
                </c:pt>
                <c:pt idx="170">
                  <c:v>73.976799</c:v>
                </c:pt>
                <c:pt idx="171">
                  <c:v>70.842429999999993</c:v>
                </c:pt>
                <c:pt idx="172">
                  <c:v>76.122031999999948</c:v>
                </c:pt>
                <c:pt idx="173">
                  <c:v>77.750525999999994</c:v>
                </c:pt>
                <c:pt idx="174">
                  <c:v>86.357131999999979</c:v>
                </c:pt>
                <c:pt idx="175">
                  <c:v>77.484238000000005</c:v>
                </c:pt>
                <c:pt idx="176">
                  <c:v>75.790733000000003</c:v>
                </c:pt>
                <c:pt idx="177">
                  <c:v>75.557884000000001</c:v>
                </c:pt>
                <c:pt idx="178">
                  <c:v>73.265693999999996</c:v>
                </c:pt>
                <c:pt idx="179">
                  <c:v>74.635016999999976</c:v>
                </c:pt>
                <c:pt idx="180">
                  <c:v>76.828978999999961</c:v>
                </c:pt>
                <c:pt idx="181">
                  <c:v>72.339751999999976</c:v>
                </c:pt>
                <c:pt idx="182">
                  <c:v>74.161361999999983</c:v>
                </c:pt>
                <c:pt idx="183">
                  <c:v>72.343857</c:v>
                </c:pt>
                <c:pt idx="184">
                  <c:v>70.849807999999982</c:v>
                </c:pt>
                <c:pt idx="185">
                  <c:v>72.374808999999971</c:v>
                </c:pt>
                <c:pt idx="186">
                  <c:v>71.148887999999971</c:v>
                </c:pt>
                <c:pt idx="187">
                  <c:v>71.278342999999964</c:v>
                </c:pt>
                <c:pt idx="188">
                  <c:v>74.911468999999997</c:v>
                </c:pt>
                <c:pt idx="189">
                  <c:v>69.956542999999982</c:v>
                </c:pt>
                <c:pt idx="190">
                  <c:v>72.704566999999997</c:v>
                </c:pt>
                <c:pt idx="191">
                  <c:v>78.276465999999999</c:v>
                </c:pt>
                <c:pt idx="192">
                  <c:v>75.495086999999998</c:v>
                </c:pt>
                <c:pt idx="193">
                  <c:v>78.252128999999982</c:v>
                </c:pt>
                <c:pt idx="194">
                  <c:v>77.989540000000005</c:v>
                </c:pt>
                <c:pt idx="195">
                  <c:v>76.522185999999977</c:v>
                </c:pt>
                <c:pt idx="196">
                  <c:v>78.260208000000006</c:v>
                </c:pt>
                <c:pt idx="197">
                  <c:v>81.518501000000001</c:v>
                </c:pt>
                <c:pt idx="198">
                  <c:v>82.567535000000007</c:v>
                </c:pt>
                <c:pt idx="199">
                  <c:v>85.292975999999982</c:v>
                </c:pt>
                <c:pt idx="200">
                  <c:v>75.149254000000028</c:v>
                </c:pt>
                <c:pt idx="201">
                  <c:v>74.917907999999997</c:v>
                </c:pt>
                <c:pt idx="202">
                  <c:v>75.215675000000005</c:v>
                </c:pt>
                <c:pt idx="203">
                  <c:v>73.174285999999981</c:v>
                </c:pt>
                <c:pt idx="204">
                  <c:v>71.774741999999989</c:v>
                </c:pt>
                <c:pt idx="205">
                  <c:v>74.919189000000031</c:v>
                </c:pt>
                <c:pt idx="206">
                  <c:v>71.110557999999983</c:v>
                </c:pt>
                <c:pt idx="207">
                  <c:v>73.38556699999998</c:v>
                </c:pt>
                <c:pt idx="208">
                  <c:v>71.616340999999977</c:v>
                </c:pt>
                <c:pt idx="209">
                  <c:v>71.717194000000035</c:v>
                </c:pt>
                <c:pt idx="210">
                  <c:v>69.210776999999979</c:v>
                </c:pt>
                <c:pt idx="211">
                  <c:v>72.318329000000006</c:v>
                </c:pt>
                <c:pt idx="212">
                  <c:v>71.505814000000001</c:v>
                </c:pt>
                <c:pt idx="213">
                  <c:v>71.183478999999963</c:v>
                </c:pt>
                <c:pt idx="214">
                  <c:v>68.642005999999981</c:v>
                </c:pt>
                <c:pt idx="215">
                  <c:v>72.942566000000028</c:v>
                </c:pt>
                <c:pt idx="216">
                  <c:v>70.468033000000005</c:v>
                </c:pt>
                <c:pt idx="217">
                  <c:v>71.953147999999999</c:v>
                </c:pt>
                <c:pt idx="218">
                  <c:v>71.323783999999989</c:v>
                </c:pt>
                <c:pt idx="219">
                  <c:v>70.736876999999978</c:v>
                </c:pt>
                <c:pt idx="220">
                  <c:v>70.22582199999998</c:v>
                </c:pt>
                <c:pt idx="221">
                  <c:v>66.337433000000004</c:v>
                </c:pt>
                <c:pt idx="222">
                  <c:v>71.822463999999982</c:v>
                </c:pt>
                <c:pt idx="223">
                  <c:v>77.07332599999998</c:v>
                </c:pt>
                <c:pt idx="224">
                  <c:v>83.584541000000002</c:v>
                </c:pt>
                <c:pt idx="225">
                  <c:v>69.882270999999989</c:v>
                </c:pt>
                <c:pt idx="226">
                  <c:v>73.247130999999996</c:v>
                </c:pt>
                <c:pt idx="227">
                  <c:v>69.334914999999995</c:v>
                </c:pt>
                <c:pt idx="228">
                  <c:v>69.342522000000002</c:v>
                </c:pt>
                <c:pt idx="229">
                  <c:v>69.45049299999998</c:v>
                </c:pt>
                <c:pt idx="230">
                  <c:v>63.507820000000002</c:v>
                </c:pt>
                <c:pt idx="231">
                  <c:v>69.772674999999978</c:v>
                </c:pt>
                <c:pt idx="232">
                  <c:v>70.189644000000001</c:v>
                </c:pt>
                <c:pt idx="233">
                  <c:v>69.77681699999998</c:v>
                </c:pt>
                <c:pt idx="234">
                  <c:v>68.037711999999999</c:v>
                </c:pt>
                <c:pt idx="235">
                  <c:v>70.583534</c:v>
                </c:pt>
                <c:pt idx="236">
                  <c:v>70.292434999999998</c:v>
                </c:pt>
                <c:pt idx="237">
                  <c:v>71.865234000000001</c:v>
                </c:pt>
                <c:pt idx="238">
                  <c:v>71.202117999999999</c:v>
                </c:pt>
                <c:pt idx="239">
                  <c:v>71.108748999999975</c:v>
                </c:pt>
                <c:pt idx="240">
                  <c:v>69.248322000000002</c:v>
                </c:pt>
                <c:pt idx="241">
                  <c:v>68.159736999999964</c:v>
                </c:pt>
                <c:pt idx="242">
                  <c:v>72.844948000000002</c:v>
                </c:pt>
                <c:pt idx="243">
                  <c:v>72.587456000000003</c:v>
                </c:pt>
                <c:pt idx="244">
                  <c:v>72.153151999999977</c:v>
                </c:pt>
                <c:pt idx="245">
                  <c:v>73.043739000000002</c:v>
                </c:pt>
                <c:pt idx="246">
                  <c:v>71.736603000000031</c:v>
                </c:pt>
                <c:pt idx="247">
                  <c:v>73.763030999999998</c:v>
                </c:pt>
                <c:pt idx="248">
                  <c:v>77.873877999999948</c:v>
                </c:pt>
                <c:pt idx="249">
                  <c:v>81.266616999999997</c:v>
                </c:pt>
                <c:pt idx="250">
                  <c:v>71.947617000000037</c:v>
                </c:pt>
                <c:pt idx="251">
                  <c:v>70.678161999999972</c:v>
                </c:pt>
                <c:pt idx="252">
                  <c:v>66.823745999999971</c:v>
                </c:pt>
                <c:pt idx="253">
                  <c:v>69.134003000000007</c:v>
                </c:pt>
                <c:pt idx="254">
                  <c:v>71.001602000000005</c:v>
                </c:pt>
                <c:pt idx="255">
                  <c:v>70.10526999999999</c:v>
                </c:pt>
                <c:pt idx="256">
                  <c:v>68.257401000000002</c:v>
                </c:pt>
                <c:pt idx="257">
                  <c:v>69.896248</c:v>
                </c:pt>
                <c:pt idx="258">
                  <c:v>67.489044000000007</c:v>
                </c:pt>
                <c:pt idx="259">
                  <c:v>65.975966999999983</c:v>
                </c:pt>
                <c:pt idx="260">
                  <c:v>71.361130000000003</c:v>
                </c:pt>
                <c:pt idx="261">
                  <c:v>71.35700199999998</c:v>
                </c:pt>
                <c:pt idx="262">
                  <c:v>62.411591000000001</c:v>
                </c:pt>
                <c:pt idx="263">
                  <c:v>64.751876999999979</c:v>
                </c:pt>
                <c:pt idx="264">
                  <c:v>66.318565000000007</c:v>
                </c:pt>
                <c:pt idx="265">
                  <c:v>68.539847999999978</c:v>
                </c:pt>
                <c:pt idx="266">
                  <c:v>67.763701999999981</c:v>
                </c:pt>
                <c:pt idx="267">
                  <c:v>69.424910999999994</c:v>
                </c:pt>
                <c:pt idx="268">
                  <c:v>67.725609000000006</c:v>
                </c:pt>
                <c:pt idx="269">
                  <c:v>67.832909000000001</c:v>
                </c:pt>
                <c:pt idx="270">
                  <c:v>63.403835000000001</c:v>
                </c:pt>
                <c:pt idx="271">
                  <c:v>70.020781999999954</c:v>
                </c:pt>
                <c:pt idx="272">
                  <c:v>67.345459000000005</c:v>
                </c:pt>
                <c:pt idx="273">
                  <c:v>71.71656000000003</c:v>
                </c:pt>
                <c:pt idx="274">
                  <c:v>69.11424300000003</c:v>
                </c:pt>
                <c:pt idx="275">
                  <c:v>62.868923000000002</c:v>
                </c:pt>
                <c:pt idx="276">
                  <c:v>65.964287000000027</c:v>
                </c:pt>
                <c:pt idx="277">
                  <c:v>65.299910999999994</c:v>
                </c:pt>
                <c:pt idx="278">
                  <c:v>68.546417000000005</c:v>
                </c:pt>
                <c:pt idx="279">
                  <c:v>64.496384000000006</c:v>
                </c:pt>
                <c:pt idx="280">
                  <c:v>62.608246000000001</c:v>
                </c:pt>
                <c:pt idx="281">
                  <c:v>66.738326999999998</c:v>
                </c:pt>
                <c:pt idx="282">
                  <c:v>63.782104000000011</c:v>
                </c:pt>
                <c:pt idx="283">
                  <c:v>64.336365000000001</c:v>
                </c:pt>
                <c:pt idx="284">
                  <c:v>66.677138999999954</c:v>
                </c:pt>
                <c:pt idx="285">
                  <c:v>66.526443</c:v>
                </c:pt>
                <c:pt idx="286">
                  <c:v>68.085372999999962</c:v>
                </c:pt>
                <c:pt idx="287">
                  <c:v>67.591240000000028</c:v>
                </c:pt>
                <c:pt idx="288">
                  <c:v>63.207127</c:v>
                </c:pt>
                <c:pt idx="289">
                  <c:v>65.371116999999998</c:v>
                </c:pt>
                <c:pt idx="290">
                  <c:v>65.028824</c:v>
                </c:pt>
                <c:pt idx="291">
                  <c:v>65.784317000000001</c:v>
                </c:pt>
                <c:pt idx="292">
                  <c:v>67.442847999999998</c:v>
                </c:pt>
                <c:pt idx="293">
                  <c:v>68.281677000000002</c:v>
                </c:pt>
                <c:pt idx="294">
                  <c:v>68.270279000000002</c:v>
                </c:pt>
                <c:pt idx="295">
                  <c:v>67.17994699999997</c:v>
                </c:pt>
                <c:pt idx="296">
                  <c:v>66.723716999999979</c:v>
                </c:pt>
                <c:pt idx="297">
                  <c:v>69.375335999999947</c:v>
                </c:pt>
                <c:pt idx="298">
                  <c:v>72.093430000000012</c:v>
                </c:pt>
                <c:pt idx="299">
                  <c:v>73.931792999999999</c:v>
                </c:pt>
                <c:pt idx="300">
                  <c:v>70.503754000000001</c:v>
                </c:pt>
                <c:pt idx="301">
                  <c:v>66.198180999999977</c:v>
                </c:pt>
                <c:pt idx="302">
                  <c:v>65.482910000000004</c:v>
                </c:pt>
                <c:pt idx="303">
                  <c:v>63.019558000000011</c:v>
                </c:pt>
                <c:pt idx="304">
                  <c:v>61.159119000000011</c:v>
                </c:pt>
                <c:pt idx="305">
                  <c:v>65.71954300000003</c:v>
                </c:pt>
                <c:pt idx="306">
                  <c:v>66.501434000000003</c:v>
                </c:pt>
                <c:pt idx="307">
                  <c:v>68.344345000000004</c:v>
                </c:pt>
                <c:pt idx="308">
                  <c:v>64.436729000000028</c:v>
                </c:pt>
                <c:pt idx="309">
                  <c:v>62.422489000000006</c:v>
                </c:pt>
                <c:pt idx="310">
                  <c:v>65.843018000000001</c:v>
                </c:pt>
                <c:pt idx="311">
                  <c:v>65.929007999999982</c:v>
                </c:pt>
                <c:pt idx="312">
                  <c:v>62.036777000000001</c:v>
                </c:pt>
                <c:pt idx="313">
                  <c:v>63.357193000000002</c:v>
                </c:pt>
                <c:pt idx="314">
                  <c:v>63.08419</c:v>
                </c:pt>
                <c:pt idx="315">
                  <c:v>62.398083</c:v>
                </c:pt>
                <c:pt idx="316">
                  <c:v>63.499779000000011</c:v>
                </c:pt>
                <c:pt idx="317">
                  <c:v>60.946053000000006</c:v>
                </c:pt>
                <c:pt idx="318">
                  <c:v>64.448089999999993</c:v>
                </c:pt>
                <c:pt idx="319">
                  <c:v>61.835773000000003</c:v>
                </c:pt>
                <c:pt idx="320">
                  <c:v>62.376263000000002</c:v>
                </c:pt>
                <c:pt idx="321">
                  <c:v>63.918819000000006</c:v>
                </c:pt>
                <c:pt idx="322">
                  <c:v>66.904030000000006</c:v>
                </c:pt>
                <c:pt idx="323">
                  <c:v>62.142052000000014</c:v>
                </c:pt>
                <c:pt idx="324">
                  <c:v>65.293159000000031</c:v>
                </c:pt>
                <c:pt idx="325">
                  <c:v>60.556435</c:v>
                </c:pt>
                <c:pt idx="326">
                  <c:v>63.305667999999997</c:v>
                </c:pt>
                <c:pt idx="327">
                  <c:v>64.17571999999997</c:v>
                </c:pt>
                <c:pt idx="328">
                  <c:v>63.091339000000012</c:v>
                </c:pt>
                <c:pt idx="329">
                  <c:v>59.424541000000005</c:v>
                </c:pt>
                <c:pt idx="330">
                  <c:v>60.111908</c:v>
                </c:pt>
                <c:pt idx="331">
                  <c:v>54.421215000000011</c:v>
                </c:pt>
                <c:pt idx="332">
                  <c:v>59.792358000000029</c:v>
                </c:pt>
                <c:pt idx="333">
                  <c:v>62.183914000000001</c:v>
                </c:pt>
                <c:pt idx="334">
                  <c:v>63.022976000000014</c:v>
                </c:pt>
                <c:pt idx="335">
                  <c:v>65.054069999999996</c:v>
                </c:pt>
                <c:pt idx="336">
                  <c:v>61.860660999999993</c:v>
                </c:pt>
                <c:pt idx="337">
                  <c:v>65.521064999999993</c:v>
                </c:pt>
                <c:pt idx="338">
                  <c:v>59.743683000000004</c:v>
                </c:pt>
                <c:pt idx="339">
                  <c:v>59.433929000000006</c:v>
                </c:pt>
                <c:pt idx="340">
                  <c:v>59.270412000000015</c:v>
                </c:pt>
                <c:pt idx="341">
                  <c:v>61.397511000000002</c:v>
                </c:pt>
                <c:pt idx="342">
                  <c:v>63.494297000000003</c:v>
                </c:pt>
                <c:pt idx="343">
                  <c:v>58.566364</c:v>
                </c:pt>
                <c:pt idx="344">
                  <c:v>61.91254</c:v>
                </c:pt>
                <c:pt idx="345">
                  <c:v>63.545994</c:v>
                </c:pt>
                <c:pt idx="346">
                  <c:v>65.119208999999998</c:v>
                </c:pt>
                <c:pt idx="347">
                  <c:v>66.588851999999989</c:v>
                </c:pt>
                <c:pt idx="348">
                  <c:v>71.60180699999998</c:v>
                </c:pt>
                <c:pt idx="349">
                  <c:v>71.93328900000003</c:v>
                </c:pt>
                <c:pt idx="350">
                  <c:v>65.902450999999999</c:v>
                </c:pt>
                <c:pt idx="351">
                  <c:v>63.092247</c:v>
                </c:pt>
                <c:pt idx="352">
                  <c:v>60.461136000000003</c:v>
                </c:pt>
                <c:pt idx="353">
                  <c:v>59.233547000000002</c:v>
                </c:pt>
                <c:pt idx="354">
                  <c:v>58.136269000000006</c:v>
                </c:pt>
                <c:pt idx="355">
                  <c:v>60.011196000000005</c:v>
                </c:pt>
                <c:pt idx="356">
                  <c:v>54.945702000000011</c:v>
                </c:pt>
                <c:pt idx="357">
                  <c:v>59.319076999999993</c:v>
                </c:pt>
                <c:pt idx="358">
                  <c:v>62.501049000000002</c:v>
                </c:pt>
                <c:pt idx="359">
                  <c:v>61.189598000000011</c:v>
                </c:pt>
                <c:pt idx="360">
                  <c:v>60.186535000000013</c:v>
                </c:pt>
                <c:pt idx="361">
                  <c:v>59.516876000000003</c:v>
                </c:pt>
                <c:pt idx="362">
                  <c:v>60.218788000000011</c:v>
                </c:pt>
                <c:pt idx="363">
                  <c:v>59.450889999999994</c:v>
                </c:pt>
                <c:pt idx="364">
                  <c:v>57.241100000000003</c:v>
                </c:pt>
                <c:pt idx="365">
                  <c:v>55.323872000000001</c:v>
                </c:pt>
                <c:pt idx="366">
                  <c:v>58.767609</c:v>
                </c:pt>
                <c:pt idx="367">
                  <c:v>60.984356000000005</c:v>
                </c:pt>
                <c:pt idx="368">
                  <c:v>57.795033000000025</c:v>
                </c:pt>
                <c:pt idx="369">
                  <c:v>59.161167000000006</c:v>
                </c:pt>
                <c:pt idx="370">
                  <c:v>58.639572000000015</c:v>
                </c:pt>
                <c:pt idx="371">
                  <c:v>60.697098000000011</c:v>
                </c:pt>
                <c:pt idx="372">
                  <c:v>59.882294000000002</c:v>
                </c:pt>
                <c:pt idx="373">
                  <c:v>63.893879000000005</c:v>
                </c:pt>
                <c:pt idx="374">
                  <c:v>61.770550000000014</c:v>
                </c:pt>
                <c:pt idx="375">
                  <c:v>55.721001000000001</c:v>
                </c:pt>
                <c:pt idx="376">
                  <c:v>61.297966000000002</c:v>
                </c:pt>
                <c:pt idx="377">
                  <c:v>56.484183999999999</c:v>
                </c:pt>
                <c:pt idx="378">
                  <c:v>59.248108000000016</c:v>
                </c:pt>
                <c:pt idx="379">
                  <c:v>58.055686999999999</c:v>
                </c:pt>
                <c:pt idx="380">
                  <c:v>59.649742000000003</c:v>
                </c:pt>
                <c:pt idx="381">
                  <c:v>59.505203000000002</c:v>
                </c:pt>
                <c:pt idx="382">
                  <c:v>54.184277000000002</c:v>
                </c:pt>
                <c:pt idx="383">
                  <c:v>58.471474000000001</c:v>
                </c:pt>
                <c:pt idx="384">
                  <c:v>59.675110000000018</c:v>
                </c:pt>
                <c:pt idx="385">
                  <c:v>58.913506000000005</c:v>
                </c:pt>
                <c:pt idx="386">
                  <c:v>58.797241</c:v>
                </c:pt>
                <c:pt idx="387">
                  <c:v>58.094830000000002</c:v>
                </c:pt>
                <c:pt idx="388">
                  <c:v>56.145142000000014</c:v>
                </c:pt>
                <c:pt idx="389">
                  <c:v>59.072929000000002</c:v>
                </c:pt>
                <c:pt idx="390">
                  <c:v>58.732418000000017</c:v>
                </c:pt>
                <c:pt idx="391">
                  <c:v>57.456893999999998</c:v>
                </c:pt>
                <c:pt idx="392">
                  <c:v>57.482353000000003</c:v>
                </c:pt>
                <c:pt idx="393">
                  <c:v>58.858603999999993</c:v>
                </c:pt>
                <c:pt idx="394">
                  <c:v>59.429478000000003</c:v>
                </c:pt>
                <c:pt idx="395">
                  <c:v>58.069069000000006</c:v>
                </c:pt>
                <c:pt idx="396">
                  <c:v>57.637283000000004</c:v>
                </c:pt>
                <c:pt idx="397">
                  <c:v>60.639858000000011</c:v>
                </c:pt>
                <c:pt idx="398">
                  <c:v>64.328818999999939</c:v>
                </c:pt>
                <c:pt idx="399">
                  <c:v>56.367092</c:v>
                </c:pt>
                <c:pt idx="400">
                  <c:v>59.131622</c:v>
                </c:pt>
                <c:pt idx="401">
                  <c:v>57.346286999999997</c:v>
                </c:pt>
                <c:pt idx="402">
                  <c:v>56.185387000000006</c:v>
                </c:pt>
                <c:pt idx="403">
                  <c:v>56.003284000000001</c:v>
                </c:pt>
                <c:pt idx="404">
                  <c:v>56.985621999999999</c:v>
                </c:pt>
                <c:pt idx="405">
                  <c:v>57.164291000000006</c:v>
                </c:pt>
                <c:pt idx="406">
                  <c:v>51.430813000000001</c:v>
                </c:pt>
                <c:pt idx="407">
                  <c:v>56.053959000000006</c:v>
                </c:pt>
                <c:pt idx="408">
                  <c:v>52.027336000000012</c:v>
                </c:pt>
                <c:pt idx="409">
                  <c:v>54.498478000000013</c:v>
                </c:pt>
                <c:pt idx="410">
                  <c:v>58.922096000000003</c:v>
                </c:pt>
                <c:pt idx="411">
                  <c:v>54.654358000000002</c:v>
                </c:pt>
                <c:pt idx="412">
                  <c:v>52.638603000000003</c:v>
                </c:pt>
                <c:pt idx="413">
                  <c:v>57.794571000000012</c:v>
                </c:pt>
                <c:pt idx="414">
                  <c:v>58.233852000000013</c:v>
                </c:pt>
                <c:pt idx="415">
                  <c:v>53.803036000000006</c:v>
                </c:pt>
                <c:pt idx="416">
                  <c:v>53.312083999999999</c:v>
                </c:pt>
                <c:pt idx="417">
                  <c:v>59.476570000000002</c:v>
                </c:pt>
                <c:pt idx="418">
                  <c:v>57.310386999999999</c:v>
                </c:pt>
                <c:pt idx="419">
                  <c:v>55.188499</c:v>
                </c:pt>
                <c:pt idx="420">
                  <c:v>53.627426</c:v>
                </c:pt>
                <c:pt idx="421">
                  <c:v>57.782959000000012</c:v>
                </c:pt>
                <c:pt idx="422">
                  <c:v>57.382473000000005</c:v>
                </c:pt>
                <c:pt idx="423">
                  <c:v>54.048405000000002</c:v>
                </c:pt>
                <c:pt idx="424">
                  <c:v>55.230247000000006</c:v>
                </c:pt>
                <c:pt idx="425">
                  <c:v>57.603512000000016</c:v>
                </c:pt>
                <c:pt idx="426">
                  <c:v>53.910534000000006</c:v>
                </c:pt>
                <c:pt idx="427">
                  <c:v>54.746674000000006</c:v>
                </c:pt>
                <c:pt idx="428">
                  <c:v>54.852303000000006</c:v>
                </c:pt>
                <c:pt idx="429">
                  <c:v>53.566605000000003</c:v>
                </c:pt>
                <c:pt idx="430">
                  <c:v>54.692471000000012</c:v>
                </c:pt>
                <c:pt idx="431">
                  <c:v>52.091564000000005</c:v>
                </c:pt>
                <c:pt idx="432">
                  <c:v>55.981556000000005</c:v>
                </c:pt>
                <c:pt idx="433">
                  <c:v>53.686390000000003</c:v>
                </c:pt>
                <c:pt idx="434">
                  <c:v>54.265915000000028</c:v>
                </c:pt>
                <c:pt idx="435">
                  <c:v>50.980198000000001</c:v>
                </c:pt>
                <c:pt idx="436">
                  <c:v>58.794590000000014</c:v>
                </c:pt>
                <c:pt idx="437">
                  <c:v>55.119487999999997</c:v>
                </c:pt>
                <c:pt idx="438">
                  <c:v>53.764332000000017</c:v>
                </c:pt>
                <c:pt idx="439">
                  <c:v>50.201923000000001</c:v>
                </c:pt>
                <c:pt idx="440">
                  <c:v>54.550144000000003</c:v>
                </c:pt>
                <c:pt idx="441">
                  <c:v>55.229366000000013</c:v>
                </c:pt>
                <c:pt idx="442">
                  <c:v>59.135601000000001</c:v>
                </c:pt>
                <c:pt idx="443">
                  <c:v>55.444861999999986</c:v>
                </c:pt>
                <c:pt idx="444">
                  <c:v>51.070324000000006</c:v>
                </c:pt>
                <c:pt idx="445">
                  <c:v>51.468552000000017</c:v>
                </c:pt>
                <c:pt idx="446">
                  <c:v>53.136459000000002</c:v>
                </c:pt>
                <c:pt idx="447">
                  <c:v>53.011683999999981</c:v>
                </c:pt>
                <c:pt idx="448">
                  <c:v>59.514034000000002</c:v>
                </c:pt>
                <c:pt idx="449">
                  <c:v>53.659801000000002</c:v>
                </c:pt>
                <c:pt idx="450">
                  <c:v>55.666477</c:v>
                </c:pt>
                <c:pt idx="451">
                  <c:v>49.853816999999999</c:v>
                </c:pt>
                <c:pt idx="452">
                  <c:v>51.672371000000012</c:v>
                </c:pt>
                <c:pt idx="453">
                  <c:v>51.879356000000001</c:v>
                </c:pt>
                <c:pt idx="454">
                  <c:v>51.384216000000002</c:v>
                </c:pt>
                <c:pt idx="455">
                  <c:v>52.959541000000002</c:v>
                </c:pt>
                <c:pt idx="456">
                  <c:v>50.749725000000012</c:v>
                </c:pt>
                <c:pt idx="457">
                  <c:v>53.155025000000002</c:v>
                </c:pt>
                <c:pt idx="458">
                  <c:v>52.135578000000017</c:v>
                </c:pt>
                <c:pt idx="459">
                  <c:v>53.074921000000003</c:v>
                </c:pt>
                <c:pt idx="460">
                  <c:v>49.43103</c:v>
                </c:pt>
                <c:pt idx="461">
                  <c:v>59.102444000000006</c:v>
                </c:pt>
                <c:pt idx="462">
                  <c:v>52.049595000000011</c:v>
                </c:pt>
                <c:pt idx="463">
                  <c:v>51.20513500000002</c:v>
                </c:pt>
                <c:pt idx="464">
                  <c:v>53.327618000000001</c:v>
                </c:pt>
                <c:pt idx="465">
                  <c:v>52.738453000000014</c:v>
                </c:pt>
                <c:pt idx="466">
                  <c:v>54.887568999999999</c:v>
                </c:pt>
                <c:pt idx="467">
                  <c:v>52.015663000000004</c:v>
                </c:pt>
                <c:pt idx="468">
                  <c:v>52.412022</c:v>
                </c:pt>
                <c:pt idx="469">
                  <c:v>50.371489999999994</c:v>
                </c:pt>
                <c:pt idx="470">
                  <c:v>51.245304000000012</c:v>
                </c:pt>
                <c:pt idx="471">
                  <c:v>47.390877000000003</c:v>
                </c:pt>
                <c:pt idx="472">
                  <c:v>52.411803999999997</c:v>
                </c:pt>
                <c:pt idx="473">
                  <c:v>59.890476</c:v>
                </c:pt>
                <c:pt idx="474">
                  <c:v>54.234291000000006</c:v>
                </c:pt>
                <c:pt idx="475">
                  <c:v>46.400726000000006</c:v>
                </c:pt>
                <c:pt idx="476">
                  <c:v>52.926006000000001</c:v>
                </c:pt>
                <c:pt idx="477">
                  <c:v>48.758232000000014</c:v>
                </c:pt>
                <c:pt idx="478">
                  <c:v>50.240917000000003</c:v>
                </c:pt>
                <c:pt idx="479">
                  <c:v>50.295002000000018</c:v>
                </c:pt>
                <c:pt idx="480">
                  <c:v>48.463673</c:v>
                </c:pt>
                <c:pt idx="481">
                  <c:v>51.208729000000012</c:v>
                </c:pt>
                <c:pt idx="482">
                  <c:v>51.186569000000006</c:v>
                </c:pt>
                <c:pt idx="483">
                  <c:v>49.591934000000002</c:v>
                </c:pt>
                <c:pt idx="484">
                  <c:v>50.959721000000002</c:v>
                </c:pt>
                <c:pt idx="485">
                  <c:v>52.906277000000003</c:v>
                </c:pt>
                <c:pt idx="486">
                  <c:v>50.875607000000002</c:v>
                </c:pt>
                <c:pt idx="487">
                  <c:v>48.617644999999996</c:v>
                </c:pt>
                <c:pt idx="488">
                  <c:v>51.127407000000005</c:v>
                </c:pt>
                <c:pt idx="489">
                  <c:v>45.685463000000006</c:v>
                </c:pt>
                <c:pt idx="490">
                  <c:v>50.411121000000001</c:v>
                </c:pt>
                <c:pt idx="491">
                  <c:v>46.316421999999996</c:v>
                </c:pt>
                <c:pt idx="492">
                  <c:v>53.782776000000013</c:v>
                </c:pt>
                <c:pt idx="493">
                  <c:v>49.865429000000006</c:v>
                </c:pt>
                <c:pt idx="494">
                  <c:v>51.125896000000012</c:v>
                </c:pt>
                <c:pt idx="495">
                  <c:v>45.927925000000002</c:v>
                </c:pt>
                <c:pt idx="496">
                  <c:v>52.169125000000015</c:v>
                </c:pt>
                <c:pt idx="497">
                  <c:v>52.748585000000013</c:v>
                </c:pt>
                <c:pt idx="498">
                  <c:v>58.594627000000003</c:v>
                </c:pt>
                <c:pt idx="499">
                  <c:v>53.260258000000015</c:v>
                </c:pt>
                <c:pt idx="500">
                  <c:v>51.439342000000003</c:v>
                </c:pt>
                <c:pt idx="501">
                  <c:v>51.828808000000002</c:v>
                </c:pt>
                <c:pt idx="502">
                  <c:v>49.335887999999997</c:v>
                </c:pt>
                <c:pt idx="503">
                  <c:v>49.451785999999998</c:v>
                </c:pt>
                <c:pt idx="504">
                  <c:v>51.361217000000003</c:v>
                </c:pt>
                <c:pt idx="505">
                  <c:v>49.800240000000002</c:v>
                </c:pt>
                <c:pt idx="506">
                  <c:v>44.500271000000005</c:v>
                </c:pt>
                <c:pt idx="507">
                  <c:v>47.330746000000005</c:v>
                </c:pt>
                <c:pt idx="508">
                  <c:v>51.732903000000015</c:v>
                </c:pt>
                <c:pt idx="509">
                  <c:v>47.139614000000002</c:v>
                </c:pt>
                <c:pt idx="510">
                  <c:v>47.202797000000011</c:v>
                </c:pt>
                <c:pt idx="511">
                  <c:v>50.032040000000002</c:v>
                </c:pt>
                <c:pt idx="512">
                  <c:v>50.417788999999999</c:v>
                </c:pt>
                <c:pt idx="513">
                  <c:v>47.884406999999982</c:v>
                </c:pt>
                <c:pt idx="514">
                  <c:v>47.595676000000012</c:v>
                </c:pt>
                <c:pt idx="515">
                  <c:v>47.616657000000004</c:v>
                </c:pt>
                <c:pt idx="516">
                  <c:v>49.457633999999999</c:v>
                </c:pt>
                <c:pt idx="517">
                  <c:v>49.578136000000015</c:v>
                </c:pt>
                <c:pt idx="518">
                  <c:v>49.396461000000002</c:v>
                </c:pt>
                <c:pt idx="519">
                  <c:v>49.073174000000002</c:v>
                </c:pt>
                <c:pt idx="520">
                  <c:v>50.620529000000012</c:v>
                </c:pt>
                <c:pt idx="521">
                  <c:v>45.588673</c:v>
                </c:pt>
                <c:pt idx="522">
                  <c:v>49.693737000000013</c:v>
                </c:pt>
                <c:pt idx="523">
                  <c:v>49.936943000000007</c:v>
                </c:pt>
                <c:pt idx="524">
                  <c:v>48.108406000000002</c:v>
                </c:pt>
                <c:pt idx="525">
                  <c:v>47.274940000000001</c:v>
                </c:pt>
                <c:pt idx="526">
                  <c:v>46.712147000000002</c:v>
                </c:pt>
                <c:pt idx="527">
                  <c:v>48.913609000000001</c:v>
                </c:pt>
                <c:pt idx="528">
                  <c:v>49.304564999999997</c:v>
                </c:pt>
                <c:pt idx="529">
                  <c:v>46.550339000000001</c:v>
                </c:pt>
                <c:pt idx="530">
                  <c:v>47.834811999999999</c:v>
                </c:pt>
                <c:pt idx="531">
                  <c:v>48.482800000000005</c:v>
                </c:pt>
                <c:pt idx="532">
                  <c:v>47.306728</c:v>
                </c:pt>
                <c:pt idx="533">
                  <c:v>46.920715000000015</c:v>
                </c:pt>
                <c:pt idx="534">
                  <c:v>49.116859000000005</c:v>
                </c:pt>
                <c:pt idx="535">
                  <c:v>44.820713000000012</c:v>
                </c:pt>
                <c:pt idx="536">
                  <c:v>50.179977000000001</c:v>
                </c:pt>
                <c:pt idx="537">
                  <c:v>49.853564999999996</c:v>
                </c:pt>
                <c:pt idx="538">
                  <c:v>46.438286000000005</c:v>
                </c:pt>
                <c:pt idx="539">
                  <c:v>48.557220000000001</c:v>
                </c:pt>
                <c:pt idx="540">
                  <c:v>49.358241999999997</c:v>
                </c:pt>
                <c:pt idx="541">
                  <c:v>46.870624999999997</c:v>
                </c:pt>
                <c:pt idx="542">
                  <c:v>46.115425000000002</c:v>
                </c:pt>
                <c:pt idx="543">
                  <c:v>44.388531</c:v>
                </c:pt>
                <c:pt idx="544">
                  <c:v>48.354949999999995</c:v>
                </c:pt>
                <c:pt idx="545">
                  <c:v>46.368301000000002</c:v>
                </c:pt>
                <c:pt idx="546">
                  <c:v>48.079403000000006</c:v>
                </c:pt>
                <c:pt idx="547">
                  <c:v>48.070179000000003</c:v>
                </c:pt>
                <c:pt idx="548">
                  <c:v>54.788872000000012</c:v>
                </c:pt>
                <c:pt idx="549">
                  <c:v>47.924332000000014</c:v>
                </c:pt>
                <c:pt idx="550">
                  <c:v>40.284164000000004</c:v>
                </c:pt>
                <c:pt idx="551">
                  <c:v>47.903957000000005</c:v>
                </c:pt>
                <c:pt idx="552">
                  <c:v>46.855437999999999</c:v>
                </c:pt>
                <c:pt idx="553">
                  <c:v>48.089427999999998</c:v>
                </c:pt>
                <c:pt idx="554">
                  <c:v>43.797676000000003</c:v>
                </c:pt>
                <c:pt idx="555">
                  <c:v>45.901920000000004</c:v>
                </c:pt>
                <c:pt idx="556">
                  <c:v>46.527611</c:v>
                </c:pt>
                <c:pt idx="557">
                  <c:v>44.242226000000002</c:v>
                </c:pt>
                <c:pt idx="558">
                  <c:v>49.018047000000003</c:v>
                </c:pt>
                <c:pt idx="559">
                  <c:v>47.381123000000002</c:v>
                </c:pt>
                <c:pt idx="560">
                  <c:v>48.424507000000006</c:v>
                </c:pt>
                <c:pt idx="561">
                  <c:v>47.913604999999997</c:v>
                </c:pt>
                <c:pt idx="562">
                  <c:v>46.421516000000011</c:v>
                </c:pt>
                <c:pt idx="563">
                  <c:v>47.413910000000001</c:v>
                </c:pt>
                <c:pt idx="564">
                  <c:v>47.524475000000002</c:v>
                </c:pt>
                <c:pt idx="565">
                  <c:v>47.570877000000003</c:v>
                </c:pt>
                <c:pt idx="566">
                  <c:v>46.213406000000006</c:v>
                </c:pt>
                <c:pt idx="567">
                  <c:v>43.989212000000002</c:v>
                </c:pt>
                <c:pt idx="568">
                  <c:v>43.453746999999993</c:v>
                </c:pt>
                <c:pt idx="569">
                  <c:v>46.691605000000003</c:v>
                </c:pt>
                <c:pt idx="570">
                  <c:v>42.176979000000003</c:v>
                </c:pt>
                <c:pt idx="571">
                  <c:v>47.460316000000013</c:v>
                </c:pt>
                <c:pt idx="572">
                  <c:v>48.311965999999998</c:v>
                </c:pt>
                <c:pt idx="573">
                  <c:v>44.670578000000013</c:v>
                </c:pt>
                <c:pt idx="574">
                  <c:v>45.257027000000001</c:v>
                </c:pt>
                <c:pt idx="575">
                  <c:v>44.795452000000019</c:v>
                </c:pt>
                <c:pt idx="576">
                  <c:v>47.795631000000014</c:v>
                </c:pt>
                <c:pt idx="577">
                  <c:v>48.083297999999999</c:v>
                </c:pt>
                <c:pt idx="578">
                  <c:v>46.258923000000003</c:v>
                </c:pt>
                <c:pt idx="579">
                  <c:v>44.966442000000001</c:v>
                </c:pt>
                <c:pt idx="580">
                  <c:v>46.013760000000005</c:v>
                </c:pt>
                <c:pt idx="581">
                  <c:v>45.076824000000002</c:v>
                </c:pt>
                <c:pt idx="582">
                  <c:v>44.817101000000001</c:v>
                </c:pt>
                <c:pt idx="583">
                  <c:v>44.305374</c:v>
                </c:pt>
                <c:pt idx="584">
                  <c:v>43.547974000000004</c:v>
                </c:pt>
                <c:pt idx="585">
                  <c:v>45.041340000000005</c:v>
                </c:pt>
                <c:pt idx="586">
                  <c:v>44.504069999999999</c:v>
                </c:pt>
                <c:pt idx="587">
                  <c:v>44.893696000000006</c:v>
                </c:pt>
                <c:pt idx="588">
                  <c:v>45.069416000000011</c:v>
                </c:pt>
                <c:pt idx="589">
                  <c:v>45.521149000000001</c:v>
                </c:pt>
                <c:pt idx="590">
                  <c:v>46.765953000000017</c:v>
                </c:pt>
                <c:pt idx="591">
                  <c:v>46.809043999999993</c:v>
                </c:pt>
                <c:pt idx="592">
                  <c:v>43.927578000000011</c:v>
                </c:pt>
                <c:pt idx="593">
                  <c:v>43.711933000000002</c:v>
                </c:pt>
                <c:pt idx="594">
                  <c:v>42.997578000000011</c:v>
                </c:pt>
                <c:pt idx="595">
                  <c:v>44.736298000000012</c:v>
                </c:pt>
                <c:pt idx="596">
                  <c:v>42.493694000000005</c:v>
                </c:pt>
                <c:pt idx="597">
                  <c:v>42.294964</c:v>
                </c:pt>
                <c:pt idx="598">
                  <c:v>50.778324000000012</c:v>
                </c:pt>
                <c:pt idx="599">
                  <c:v>42.801822999999999</c:v>
                </c:pt>
                <c:pt idx="600">
                  <c:v>44.892502000000015</c:v>
                </c:pt>
                <c:pt idx="601">
                  <c:v>44.525517000000015</c:v>
                </c:pt>
                <c:pt idx="602">
                  <c:v>44.956318000000003</c:v>
                </c:pt>
                <c:pt idx="603">
                  <c:v>43.933956000000002</c:v>
                </c:pt>
                <c:pt idx="604">
                  <c:v>46.253582000000002</c:v>
                </c:pt>
                <c:pt idx="605">
                  <c:v>44.171280000000003</c:v>
                </c:pt>
                <c:pt idx="606">
                  <c:v>43.816219000000004</c:v>
                </c:pt>
                <c:pt idx="607">
                  <c:v>45.139103000000013</c:v>
                </c:pt>
                <c:pt idx="608">
                  <c:v>43.305637000000004</c:v>
                </c:pt>
                <c:pt idx="609">
                  <c:v>43.546264999999998</c:v>
                </c:pt>
                <c:pt idx="610">
                  <c:v>42.290131000000017</c:v>
                </c:pt>
                <c:pt idx="611">
                  <c:v>42.691986</c:v>
                </c:pt>
                <c:pt idx="612">
                  <c:v>41.977707000000002</c:v>
                </c:pt>
                <c:pt idx="613">
                  <c:v>43.100368000000003</c:v>
                </c:pt>
                <c:pt idx="614">
                  <c:v>44.889359000000006</c:v>
                </c:pt>
                <c:pt idx="615">
                  <c:v>44.523029000000001</c:v>
                </c:pt>
                <c:pt idx="616">
                  <c:v>43.069592000000014</c:v>
                </c:pt>
                <c:pt idx="617">
                  <c:v>41.746948000000003</c:v>
                </c:pt>
                <c:pt idx="618">
                  <c:v>44.151234000000002</c:v>
                </c:pt>
                <c:pt idx="619">
                  <c:v>43.798401000000013</c:v>
                </c:pt>
                <c:pt idx="620">
                  <c:v>40.346531000000006</c:v>
                </c:pt>
                <c:pt idx="621">
                  <c:v>44.000477000000004</c:v>
                </c:pt>
                <c:pt idx="622">
                  <c:v>43.396709000000001</c:v>
                </c:pt>
                <c:pt idx="623">
                  <c:v>42.877944999999997</c:v>
                </c:pt>
                <c:pt idx="624">
                  <c:v>42.610256</c:v>
                </c:pt>
                <c:pt idx="625">
                  <c:v>43.632881000000005</c:v>
                </c:pt>
                <c:pt idx="626">
                  <c:v>44.098972000000018</c:v>
                </c:pt>
                <c:pt idx="627">
                  <c:v>41.927170000000011</c:v>
                </c:pt>
                <c:pt idx="628">
                  <c:v>41.863983000000005</c:v>
                </c:pt>
                <c:pt idx="629">
                  <c:v>45.187557000000005</c:v>
                </c:pt>
                <c:pt idx="630">
                  <c:v>42.711669999999998</c:v>
                </c:pt>
                <c:pt idx="631">
                  <c:v>43.168690000000012</c:v>
                </c:pt>
                <c:pt idx="632">
                  <c:v>43.574753000000001</c:v>
                </c:pt>
                <c:pt idx="633">
                  <c:v>39.886863999999981</c:v>
                </c:pt>
                <c:pt idx="634">
                  <c:v>40.788162000000014</c:v>
                </c:pt>
                <c:pt idx="635">
                  <c:v>44.269863000000001</c:v>
                </c:pt>
                <c:pt idx="636">
                  <c:v>46.231567000000005</c:v>
                </c:pt>
                <c:pt idx="637">
                  <c:v>42.731712000000016</c:v>
                </c:pt>
                <c:pt idx="638">
                  <c:v>43.662041000000002</c:v>
                </c:pt>
                <c:pt idx="639">
                  <c:v>44.942043000000005</c:v>
                </c:pt>
                <c:pt idx="640">
                  <c:v>41.216568000000002</c:v>
                </c:pt>
                <c:pt idx="641">
                  <c:v>42.928917000000013</c:v>
                </c:pt>
                <c:pt idx="642">
                  <c:v>44.611667999999995</c:v>
                </c:pt>
                <c:pt idx="643">
                  <c:v>40.863472000000002</c:v>
                </c:pt>
                <c:pt idx="644">
                  <c:v>41.560307000000002</c:v>
                </c:pt>
                <c:pt idx="645">
                  <c:v>42.625950000000017</c:v>
                </c:pt>
                <c:pt idx="646">
                  <c:v>41.177010000000003</c:v>
                </c:pt>
                <c:pt idx="647">
                  <c:v>40.387679999999982</c:v>
                </c:pt>
                <c:pt idx="648">
                  <c:v>42.266312000000021</c:v>
                </c:pt>
                <c:pt idx="649">
                  <c:v>41.813911000000004</c:v>
                </c:pt>
                <c:pt idx="650">
                  <c:v>41.485104</c:v>
                </c:pt>
                <c:pt idx="651">
                  <c:v>40.796127000000013</c:v>
                </c:pt>
                <c:pt idx="652">
                  <c:v>40.865330000000014</c:v>
                </c:pt>
                <c:pt idx="653">
                  <c:v>41.845592000000003</c:v>
                </c:pt>
                <c:pt idx="654">
                  <c:v>43.342026000000004</c:v>
                </c:pt>
                <c:pt idx="655">
                  <c:v>43.470394000000006</c:v>
                </c:pt>
                <c:pt idx="656">
                  <c:v>41.768261000000003</c:v>
                </c:pt>
                <c:pt idx="657">
                  <c:v>39.688904000000001</c:v>
                </c:pt>
                <c:pt idx="658">
                  <c:v>42.912472000000001</c:v>
                </c:pt>
                <c:pt idx="659">
                  <c:v>42.46669</c:v>
                </c:pt>
                <c:pt idx="660">
                  <c:v>42.577911</c:v>
                </c:pt>
                <c:pt idx="661">
                  <c:v>41.439880000000002</c:v>
                </c:pt>
                <c:pt idx="662">
                  <c:v>43.781361000000004</c:v>
                </c:pt>
                <c:pt idx="663">
                  <c:v>41.336403000000004</c:v>
                </c:pt>
                <c:pt idx="664">
                  <c:v>43.289074000000006</c:v>
                </c:pt>
                <c:pt idx="665">
                  <c:v>42.950504000000002</c:v>
                </c:pt>
                <c:pt idx="666">
                  <c:v>42.682903000000003</c:v>
                </c:pt>
                <c:pt idx="667">
                  <c:v>38.829956000000003</c:v>
                </c:pt>
                <c:pt idx="668">
                  <c:v>40.794579000000013</c:v>
                </c:pt>
                <c:pt idx="669">
                  <c:v>41.729847000000007</c:v>
                </c:pt>
                <c:pt idx="670">
                  <c:v>40.773014000000003</c:v>
                </c:pt>
                <c:pt idx="671">
                  <c:v>42.634808</c:v>
                </c:pt>
                <c:pt idx="672">
                  <c:v>41.163418000000014</c:v>
                </c:pt>
                <c:pt idx="673">
                  <c:v>42.535389000000002</c:v>
                </c:pt>
                <c:pt idx="674">
                  <c:v>41.592926000000013</c:v>
                </c:pt>
                <c:pt idx="675">
                  <c:v>41.788990000000013</c:v>
                </c:pt>
                <c:pt idx="676">
                  <c:v>40.912684999999996</c:v>
                </c:pt>
                <c:pt idx="677">
                  <c:v>43.487926000000002</c:v>
                </c:pt>
                <c:pt idx="678">
                  <c:v>42.133518000000016</c:v>
                </c:pt>
                <c:pt idx="679">
                  <c:v>42.752571000000003</c:v>
                </c:pt>
                <c:pt idx="680">
                  <c:v>40.659779</c:v>
                </c:pt>
                <c:pt idx="681">
                  <c:v>41.892662000000001</c:v>
                </c:pt>
                <c:pt idx="682">
                  <c:v>41.015007000000004</c:v>
                </c:pt>
                <c:pt idx="683">
                  <c:v>38.492500000000014</c:v>
                </c:pt>
                <c:pt idx="684">
                  <c:v>39.986328</c:v>
                </c:pt>
                <c:pt idx="685">
                  <c:v>39.268822000000014</c:v>
                </c:pt>
                <c:pt idx="686">
                  <c:v>40.494370000000011</c:v>
                </c:pt>
                <c:pt idx="687">
                  <c:v>39.882740000000005</c:v>
                </c:pt>
                <c:pt idx="688">
                  <c:v>42.197449000000006</c:v>
                </c:pt>
                <c:pt idx="689">
                  <c:v>40.397530000000003</c:v>
                </c:pt>
                <c:pt idx="690">
                  <c:v>41.557720000000003</c:v>
                </c:pt>
                <c:pt idx="691">
                  <c:v>41.649532000000015</c:v>
                </c:pt>
                <c:pt idx="692">
                  <c:v>39.040881999999996</c:v>
                </c:pt>
                <c:pt idx="693">
                  <c:v>39.816840999999997</c:v>
                </c:pt>
                <c:pt idx="694">
                  <c:v>39.845818000000001</c:v>
                </c:pt>
                <c:pt idx="695">
                  <c:v>39.00806</c:v>
                </c:pt>
                <c:pt idx="696">
                  <c:v>40.263992000000016</c:v>
                </c:pt>
                <c:pt idx="697">
                  <c:v>40.848831000000004</c:v>
                </c:pt>
                <c:pt idx="698">
                  <c:v>40.728580000000015</c:v>
                </c:pt>
                <c:pt idx="699">
                  <c:v>41.886786999999998</c:v>
                </c:pt>
                <c:pt idx="700">
                  <c:v>39.783089000000004</c:v>
                </c:pt>
                <c:pt idx="701">
                  <c:v>41.993458000000011</c:v>
                </c:pt>
                <c:pt idx="702">
                  <c:v>42.598881000000006</c:v>
                </c:pt>
                <c:pt idx="703">
                  <c:v>42.714970000000001</c:v>
                </c:pt>
                <c:pt idx="704">
                  <c:v>41.363956000000002</c:v>
                </c:pt>
                <c:pt idx="705">
                  <c:v>41.475555000000014</c:v>
                </c:pt>
                <c:pt idx="706">
                  <c:v>40.083851000000003</c:v>
                </c:pt>
                <c:pt idx="707">
                  <c:v>41.639797000000002</c:v>
                </c:pt>
                <c:pt idx="708">
                  <c:v>40.582500000000003</c:v>
                </c:pt>
                <c:pt idx="709">
                  <c:v>42.450843999999996</c:v>
                </c:pt>
                <c:pt idx="710">
                  <c:v>40.810161999999998</c:v>
                </c:pt>
                <c:pt idx="711">
                  <c:v>41.789120000000011</c:v>
                </c:pt>
                <c:pt idx="712">
                  <c:v>41.329151000000003</c:v>
                </c:pt>
                <c:pt idx="713">
                  <c:v>40.721260000000001</c:v>
                </c:pt>
                <c:pt idx="714">
                  <c:v>40.363467999999997</c:v>
                </c:pt>
                <c:pt idx="715">
                  <c:v>40.026966000000002</c:v>
                </c:pt>
                <c:pt idx="716">
                  <c:v>40.233772000000016</c:v>
                </c:pt>
                <c:pt idx="717">
                  <c:v>39.484893999999997</c:v>
                </c:pt>
                <c:pt idx="718">
                  <c:v>41.002335000000016</c:v>
                </c:pt>
                <c:pt idx="719">
                  <c:v>40.106071</c:v>
                </c:pt>
                <c:pt idx="720">
                  <c:v>40.854274999999994</c:v>
                </c:pt>
                <c:pt idx="721">
                  <c:v>39.307976000000004</c:v>
                </c:pt>
                <c:pt idx="722">
                  <c:v>41.043171000000001</c:v>
                </c:pt>
                <c:pt idx="723">
                  <c:v>41.319996000000003</c:v>
                </c:pt>
                <c:pt idx="724">
                  <c:v>41.203827000000004</c:v>
                </c:pt>
                <c:pt idx="725">
                  <c:v>40.317157999999999</c:v>
                </c:pt>
                <c:pt idx="726">
                  <c:v>40.067150000000012</c:v>
                </c:pt>
                <c:pt idx="727">
                  <c:v>40.692493000000013</c:v>
                </c:pt>
                <c:pt idx="728">
                  <c:v>41.907580999999993</c:v>
                </c:pt>
                <c:pt idx="729">
                  <c:v>40.054459000000001</c:v>
                </c:pt>
                <c:pt idx="730">
                  <c:v>39.830677000000001</c:v>
                </c:pt>
                <c:pt idx="731">
                  <c:v>42.456196000000006</c:v>
                </c:pt>
                <c:pt idx="732">
                  <c:v>40.542576000000011</c:v>
                </c:pt>
                <c:pt idx="733">
                  <c:v>39.887862999999982</c:v>
                </c:pt>
                <c:pt idx="734">
                  <c:v>40.509624000000002</c:v>
                </c:pt>
                <c:pt idx="735">
                  <c:v>38.763790000000014</c:v>
                </c:pt>
                <c:pt idx="736">
                  <c:v>39.961319000000003</c:v>
                </c:pt>
                <c:pt idx="737">
                  <c:v>40.702904000000011</c:v>
                </c:pt>
                <c:pt idx="738">
                  <c:v>39.772537000000014</c:v>
                </c:pt>
                <c:pt idx="739">
                  <c:v>40.440514</c:v>
                </c:pt>
                <c:pt idx="740">
                  <c:v>41.033894000000004</c:v>
                </c:pt>
                <c:pt idx="741">
                  <c:v>40.422363000000011</c:v>
                </c:pt>
                <c:pt idx="742">
                  <c:v>40.185146000000003</c:v>
                </c:pt>
                <c:pt idx="743">
                  <c:v>40.828541000000001</c:v>
                </c:pt>
                <c:pt idx="744">
                  <c:v>39.181072</c:v>
                </c:pt>
                <c:pt idx="745">
                  <c:v>39.477974000000003</c:v>
                </c:pt>
                <c:pt idx="746">
                  <c:v>40.792439000000016</c:v>
                </c:pt>
                <c:pt idx="747">
                  <c:v>39.703579000000012</c:v>
                </c:pt>
                <c:pt idx="748">
                  <c:v>40.950554000000004</c:v>
                </c:pt>
                <c:pt idx="749">
                  <c:v>38.678707000000003</c:v>
                </c:pt>
                <c:pt idx="750">
                  <c:v>40.071724000000003</c:v>
                </c:pt>
                <c:pt idx="751">
                  <c:v>41.246922000000012</c:v>
                </c:pt>
                <c:pt idx="752">
                  <c:v>39.859833000000002</c:v>
                </c:pt>
                <c:pt idx="753">
                  <c:v>40.154259000000003</c:v>
                </c:pt>
                <c:pt idx="754">
                  <c:v>39.196003000000012</c:v>
                </c:pt>
                <c:pt idx="755">
                  <c:v>39.77129</c:v>
                </c:pt>
                <c:pt idx="756">
                  <c:v>39.696510000000025</c:v>
                </c:pt>
                <c:pt idx="757">
                  <c:v>40.420803000000006</c:v>
                </c:pt>
                <c:pt idx="758">
                  <c:v>40.159794000000005</c:v>
                </c:pt>
                <c:pt idx="759">
                  <c:v>39.449852</c:v>
                </c:pt>
                <c:pt idx="760">
                  <c:v>40.820705000000011</c:v>
                </c:pt>
                <c:pt idx="761">
                  <c:v>41.256302000000012</c:v>
                </c:pt>
                <c:pt idx="762">
                  <c:v>39.901554000000004</c:v>
                </c:pt>
                <c:pt idx="763">
                  <c:v>40.622921000000012</c:v>
                </c:pt>
                <c:pt idx="764">
                  <c:v>39.097275000000003</c:v>
                </c:pt>
                <c:pt idx="765">
                  <c:v>40.908009</c:v>
                </c:pt>
                <c:pt idx="766">
                  <c:v>39.241791000000006</c:v>
                </c:pt>
                <c:pt idx="767">
                  <c:v>40.823994000000006</c:v>
                </c:pt>
                <c:pt idx="768">
                  <c:v>40.301543999999993</c:v>
                </c:pt>
                <c:pt idx="769">
                  <c:v>39.602600000000002</c:v>
                </c:pt>
                <c:pt idx="770">
                  <c:v>38.838371000000002</c:v>
                </c:pt>
                <c:pt idx="771">
                  <c:v>40.165092000000016</c:v>
                </c:pt>
                <c:pt idx="772">
                  <c:v>39.563480000000006</c:v>
                </c:pt>
                <c:pt idx="773">
                  <c:v>41.030010000000011</c:v>
                </c:pt>
                <c:pt idx="774">
                  <c:v>39.946392000000003</c:v>
                </c:pt>
                <c:pt idx="775">
                  <c:v>40.271111000000012</c:v>
                </c:pt>
                <c:pt idx="776">
                  <c:v>40.676205000000003</c:v>
                </c:pt>
                <c:pt idx="777">
                  <c:v>39.564125000000011</c:v>
                </c:pt>
                <c:pt idx="778">
                  <c:v>38.839020000000005</c:v>
                </c:pt>
                <c:pt idx="779">
                  <c:v>38.978340000000003</c:v>
                </c:pt>
                <c:pt idx="780">
                  <c:v>40.568989000000002</c:v>
                </c:pt>
                <c:pt idx="781">
                  <c:v>37.972183000000001</c:v>
                </c:pt>
                <c:pt idx="782">
                  <c:v>39.306633000000005</c:v>
                </c:pt>
                <c:pt idx="783">
                  <c:v>39.463402000000002</c:v>
                </c:pt>
                <c:pt idx="784">
                  <c:v>39.656627999999998</c:v>
                </c:pt>
                <c:pt idx="785">
                  <c:v>39.355431000000003</c:v>
                </c:pt>
                <c:pt idx="786">
                  <c:v>39.672771000000012</c:v>
                </c:pt>
                <c:pt idx="787">
                  <c:v>39.915889999999997</c:v>
                </c:pt>
                <c:pt idx="788">
                  <c:v>39.128830000000015</c:v>
                </c:pt>
                <c:pt idx="789">
                  <c:v>39.268719000000026</c:v>
                </c:pt>
                <c:pt idx="790">
                  <c:v>40.545593000000011</c:v>
                </c:pt>
                <c:pt idx="791">
                  <c:v>39.989899000000001</c:v>
                </c:pt>
                <c:pt idx="792">
                  <c:v>40.631908000000003</c:v>
                </c:pt>
                <c:pt idx="793">
                  <c:v>39.706078000000012</c:v>
                </c:pt>
                <c:pt idx="794">
                  <c:v>40.609875000000002</c:v>
                </c:pt>
                <c:pt idx="795">
                  <c:v>39.663826</c:v>
                </c:pt>
                <c:pt idx="796">
                  <c:v>39.463039000000002</c:v>
                </c:pt>
                <c:pt idx="797">
                  <c:v>39.081371000000004</c:v>
                </c:pt>
                <c:pt idx="798">
                  <c:v>39.191986</c:v>
                </c:pt>
                <c:pt idx="799">
                  <c:v>39.687550000000002</c:v>
                </c:pt>
                <c:pt idx="800">
                  <c:v>40.443161000000003</c:v>
                </c:pt>
                <c:pt idx="801">
                  <c:v>39.540348000000002</c:v>
                </c:pt>
                <c:pt idx="802">
                  <c:v>39.104656000000006</c:v>
                </c:pt>
                <c:pt idx="803">
                  <c:v>39.733185000000013</c:v>
                </c:pt>
                <c:pt idx="804">
                  <c:v>39.390625</c:v>
                </c:pt>
                <c:pt idx="805">
                  <c:v>39.302990000000001</c:v>
                </c:pt>
                <c:pt idx="806">
                  <c:v>40.169624000000006</c:v>
                </c:pt>
                <c:pt idx="807">
                  <c:v>39.756203000000006</c:v>
                </c:pt>
                <c:pt idx="808">
                  <c:v>40.224812000000014</c:v>
                </c:pt>
                <c:pt idx="809">
                  <c:v>39.783783</c:v>
                </c:pt>
                <c:pt idx="810">
                  <c:v>40.431460999999999</c:v>
                </c:pt>
                <c:pt idx="811">
                  <c:v>39.209156000000014</c:v>
                </c:pt>
                <c:pt idx="812">
                  <c:v>38.361854999999998</c:v>
                </c:pt>
                <c:pt idx="813">
                  <c:v>38.785503000000013</c:v>
                </c:pt>
                <c:pt idx="814">
                  <c:v>39.285309000000012</c:v>
                </c:pt>
                <c:pt idx="815">
                  <c:v>39.601936000000002</c:v>
                </c:pt>
                <c:pt idx="816">
                  <c:v>40.008110000000016</c:v>
                </c:pt>
                <c:pt idx="817">
                  <c:v>39.984146000000003</c:v>
                </c:pt>
                <c:pt idx="818">
                  <c:v>39.363449000000003</c:v>
                </c:pt>
                <c:pt idx="819">
                  <c:v>39.392429</c:v>
                </c:pt>
                <c:pt idx="820">
                  <c:v>39.453514000000006</c:v>
                </c:pt>
                <c:pt idx="821">
                  <c:v>39.791027</c:v>
                </c:pt>
                <c:pt idx="822">
                  <c:v>40.282906000000011</c:v>
                </c:pt>
                <c:pt idx="823">
                  <c:v>39.325726000000003</c:v>
                </c:pt>
                <c:pt idx="824">
                  <c:v>39.168316000000026</c:v>
                </c:pt>
                <c:pt idx="825">
                  <c:v>39.477203000000003</c:v>
                </c:pt>
                <c:pt idx="826">
                  <c:v>39.575985000000003</c:v>
                </c:pt>
                <c:pt idx="827">
                  <c:v>39.384501999999998</c:v>
                </c:pt>
                <c:pt idx="828">
                  <c:v>39.036243000000006</c:v>
                </c:pt>
                <c:pt idx="829">
                  <c:v>40.095566000000012</c:v>
                </c:pt>
                <c:pt idx="830">
                  <c:v>39.019847999999996</c:v>
                </c:pt>
                <c:pt idx="831">
                  <c:v>40.098385000000015</c:v>
                </c:pt>
                <c:pt idx="832">
                  <c:v>40.002937000000003</c:v>
                </c:pt>
                <c:pt idx="833">
                  <c:v>38.803394000000004</c:v>
                </c:pt>
                <c:pt idx="834">
                  <c:v>38.608337000000013</c:v>
                </c:pt>
                <c:pt idx="835">
                  <c:v>39.575916000000021</c:v>
                </c:pt>
                <c:pt idx="836">
                  <c:v>39.112820000000006</c:v>
                </c:pt>
                <c:pt idx="837">
                  <c:v>38.682957000000002</c:v>
                </c:pt>
                <c:pt idx="838">
                  <c:v>38.596321000000003</c:v>
                </c:pt>
                <c:pt idx="839">
                  <c:v>39.825455000000012</c:v>
                </c:pt>
                <c:pt idx="840">
                  <c:v>39.326073000000001</c:v>
                </c:pt>
                <c:pt idx="841">
                  <c:v>38.870991000000004</c:v>
                </c:pt>
                <c:pt idx="842">
                  <c:v>39.437511000000001</c:v>
                </c:pt>
                <c:pt idx="843">
                  <c:v>39.229080000000003</c:v>
                </c:pt>
                <c:pt idx="844">
                  <c:v>39.309665999999993</c:v>
                </c:pt>
                <c:pt idx="845">
                  <c:v>38.976814000000005</c:v>
                </c:pt>
                <c:pt idx="846">
                  <c:v>39.662624000000001</c:v>
                </c:pt>
                <c:pt idx="847">
                  <c:v>39.481476000000001</c:v>
                </c:pt>
                <c:pt idx="848">
                  <c:v>40.013077000000003</c:v>
                </c:pt>
                <c:pt idx="849">
                  <c:v>38.872074000000005</c:v>
                </c:pt>
                <c:pt idx="850">
                  <c:v>38.733025000000012</c:v>
                </c:pt>
                <c:pt idx="851">
                  <c:v>39.324104000000005</c:v>
                </c:pt>
                <c:pt idx="852">
                  <c:v>38.919994000000003</c:v>
                </c:pt>
                <c:pt idx="853">
                  <c:v>38.812309000000006</c:v>
                </c:pt>
                <c:pt idx="854">
                  <c:v>39.455368</c:v>
                </c:pt>
                <c:pt idx="855">
                  <c:v>39.091743000000001</c:v>
                </c:pt>
                <c:pt idx="856">
                  <c:v>39.141819000000005</c:v>
                </c:pt>
                <c:pt idx="857">
                  <c:v>38.800781000000001</c:v>
                </c:pt>
                <c:pt idx="858">
                  <c:v>39.279457000000001</c:v>
                </c:pt>
                <c:pt idx="859">
                  <c:v>39.475765000000003</c:v>
                </c:pt>
                <c:pt idx="860">
                  <c:v>39.042583</c:v>
                </c:pt>
                <c:pt idx="861">
                  <c:v>38.215584</c:v>
                </c:pt>
                <c:pt idx="862">
                  <c:v>39.104869999999998</c:v>
                </c:pt>
                <c:pt idx="863">
                  <c:v>38.882774000000005</c:v>
                </c:pt>
                <c:pt idx="864">
                  <c:v>39.290539000000017</c:v>
                </c:pt>
                <c:pt idx="865">
                  <c:v>39.112820000000006</c:v>
                </c:pt>
                <c:pt idx="866">
                  <c:v>39.424976000000001</c:v>
                </c:pt>
                <c:pt idx="867">
                  <c:v>39.139019000000012</c:v>
                </c:pt>
                <c:pt idx="868">
                  <c:v>38.440979000000006</c:v>
                </c:pt>
                <c:pt idx="869">
                  <c:v>39.162868000000003</c:v>
                </c:pt>
                <c:pt idx="870">
                  <c:v>39.148903000000011</c:v>
                </c:pt>
                <c:pt idx="871">
                  <c:v>39.296036000000015</c:v>
                </c:pt>
                <c:pt idx="872">
                  <c:v>39.015549</c:v>
                </c:pt>
                <c:pt idx="873">
                  <c:v>39.145145000000014</c:v>
                </c:pt>
                <c:pt idx="874">
                  <c:v>38.509567000000004</c:v>
                </c:pt>
                <c:pt idx="875">
                  <c:v>38.800643999999998</c:v>
                </c:pt>
                <c:pt idx="876">
                  <c:v>38.455044000000001</c:v>
                </c:pt>
                <c:pt idx="877">
                  <c:v>39.229736000000017</c:v>
                </c:pt>
                <c:pt idx="878">
                  <c:v>38.74926</c:v>
                </c:pt>
                <c:pt idx="879">
                  <c:v>39.367058</c:v>
                </c:pt>
                <c:pt idx="880">
                  <c:v>38.725208000000016</c:v>
                </c:pt>
                <c:pt idx="881">
                  <c:v>38.703789</c:v>
                </c:pt>
                <c:pt idx="882">
                  <c:v>38.403099000000005</c:v>
                </c:pt>
                <c:pt idx="883">
                  <c:v>39.628105000000019</c:v>
                </c:pt>
                <c:pt idx="884">
                  <c:v>39.051440999999997</c:v>
                </c:pt>
                <c:pt idx="885">
                  <c:v>38.639980000000001</c:v>
                </c:pt>
                <c:pt idx="886">
                  <c:v>39.152325000000012</c:v>
                </c:pt>
                <c:pt idx="887">
                  <c:v>39.095070000000014</c:v>
                </c:pt>
                <c:pt idx="888">
                  <c:v>38.479900000000001</c:v>
                </c:pt>
                <c:pt idx="889">
                  <c:v>39.582172000000014</c:v>
                </c:pt>
                <c:pt idx="890">
                  <c:v>38.670162000000012</c:v>
                </c:pt>
                <c:pt idx="891">
                  <c:v>38.912497999999999</c:v>
                </c:pt>
                <c:pt idx="892">
                  <c:v>38.586292</c:v>
                </c:pt>
                <c:pt idx="893">
                  <c:v>38.392879000000001</c:v>
                </c:pt>
                <c:pt idx="894">
                  <c:v>38.906918000000012</c:v>
                </c:pt>
                <c:pt idx="895">
                  <c:v>39.056426999999999</c:v>
                </c:pt>
                <c:pt idx="896">
                  <c:v>38.260784000000001</c:v>
                </c:pt>
                <c:pt idx="897">
                  <c:v>38.763477000000002</c:v>
                </c:pt>
                <c:pt idx="898">
                  <c:v>38.620090000000012</c:v>
                </c:pt>
                <c:pt idx="899">
                  <c:v>38.526012000000016</c:v>
                </c:pt>
                <c:pt idx="900">
                  <c:v>37.763630000000013</c:v>
                </c:pt>
                <c:pt idx="901">
                  <c:v>38.524731000000003</c:v>
                </c:pt>
                <c:pt idx="902">
                  <c:v>38.435616000000003</c:v>
                </c:pt>
                <c:pt idx="903">
                  <c:v>38.454391000000001</c:v>
                </c:pt>
                <c:pt idx="904">
                  <c:v>38.629044</c:v>
                </c:pt>
                <c:pt idx="905">
                  <c:v>38.26535800000002</c:v>
                </c:pt>
                <c:pt idx="906">
                  <c:v>38.521057000000006</c:v>
                </c:pt>
                <c:pt idx="907">
                  <c:v>38.701820000000005</c:v>
                </c:pt>
                <c:pt idx="908">
                  <c:v>38.274799000000002</c:v>
                </c:pt>
                <c:pt idx="909">
                  <c:v>37.985165000000002</c:v>
                </c:pt>
                <c:pt idx="910">
                  <c:v>38.557681999999986</c:v>
                </c:pt>
                <c:pt idx="911">
                  <c:v>38.602859000000002</c:v>
                </c:pt>
                <c:pt idx="912">
                  <c:v>38.388107000000005</c:v>
                </c:pt>
                <c:pt idx="913">
                  <c:v>38.296886000000001</c:v>
                </c:pt>
                <c:pt idx="914">
                  <c:v>38.809414000000004</c:v>
                </c:pt>
                <c:pt idx="915">
                  <c:v>38.840397000000003</c:v>
                </c:pt>
                <c:pt idx="916">
                  <c:v>38.348816000000006</c:v>
                </c:pt>
                <c:pt idx="917">
                  <c:v>38.207748000000002</c:v>
                </c:pt>
                <c:pt idx="918">
                  <c:v>38.661568000000003</c:v>
                </c:pt>
                <c:pt idx="919">
                  <c:v>38.404812</c:v>
                </c:pt>
                <c:pt idx="920">
                  <c:v>38.144131000000002</c:v>
                </c:pt>
                <c:pt idx="921">
                  <c:v>38.584476000000002</c:v>
                </c:pt>
                <c:pt idx="922">
                  <c:v>38.651267999999995</c:v>
                </c:pt>
                <c:pt idx="923">
                  <c:v>38.790958000000018</c:v>
                </c:pt>
                <c:pt idx="924">
                  <c:v>38.498486</c:v>
                </c:pt>
                <c:pt idx="925">
                  <c:v>38.225216000000017</c:v>
                </c:pt>
                <c:pt idx="926">
                  <c:v>37.575100000000013</c:v>
                </c:pt>
                <c:pt idx="927">
                  <c:v>38.364826000000001</c:v>
                </c:pt>
                <c:pt idx="928">
                  <c:v>38.701965000000001</c:v>
                </c:pt>
                <c:pt idx="929">
                  <c:v>38.072506000000011</c:v>
                </c:pt>
                <c:pt idx="930">
                  <c:v>38.550091000000002</c:v>
                </c:pt>
                <c:pt idx="931">
                  <c:v>38.722908000000018</c:v>
                </c:pt>
                <c:pt idx="932">
                  <c:v>38.402309000000002</c:v>
                </c:pt>
                <c:pt idx="933">
                  <c:v>38.402737000000002</c:v>
                </c:pt>
                <c:pt idx="934">
                  <c:v>38.309395000000002</c:v>
                </c:pt>
                <c:pt idx="935">
                  <c:v>38.538551000000012</c:v>
                </c:pt>
                <c:pt idx="936">
                  <c:v>38.712868</c:v>
                </c:pt>
                <c:pt idx="937">
                  <c:v>38.159809000000003</c:v>
                </c:pt>
                <c:pt idx="938">
                  <c:v>38.726704000000012</c:v>
                </c:pt>
                <c:pt idx="939">
                  <c:v>38.216602000000002</c:v>
                </c:pt>
                <c:pt idx="940">
                  <c:v>38.220375000000018</c:v>
                </c:pt>
                <c:pt idx="941">
                  <c:v>37.925510000000017</c:v>
                </c:pt>
                <c:pt idx="942">
                  <c:v>38.171131000000003</c:v>
                </c:pt>
                <c:pt idx="943">
                  <c:v>38.349727999999999</c:v>
                </c:pt>
                <c:pt idx="944">
                  <c:v>38.438957000000002</c:v>
                </c:pt>
                <c:pt idx="945">
                  <c:v>38.030872000000002</c:v>
                </c:pt>
                <c:pt idx="946">
                  <c:v>38.318932000000011</c:v>
                </c:pt>
                <c:pt idx="947">
                  <c:v>37.949707000000004</c:v>
                </c:pt>
                <c:pt idx="948">
                  <c:v>38.161907000000006</c:v>
                </c:pt>
                <c:pt idx="949">
                  <c:v>38.013827999999997</c:v>
                </c:pt>
                <c:pt idx="950">
                  <c:v>38.630924</c:v>
                </c:pt>
                <c:pt idx="951">
                  <c:v>38.620270000000012</c:v>
                </c:pt>
                <c:pt idx="952">
                  <c:v>37.899971000000001</c:v>
                </c:pt>
                <c:pt idx="953">
                  <c:v>37.953239000000004</c:v>
                </c:pt>
                <c:pt idx="954">
                  <c:v>37.845795000000003</c:v>
                </c:pt>
                <c:pt idx="955">
                  <c:v>38.492661000000005</c:v>
                </c:pt>
                <c:pt idx="956">
                  <c:v>38.059986000000002</c:v>
                </c:pt>
                <c:pt idx="957">
                  <c:v>37.970683999999999</c:v>
                </c:pt>
                <c:pt idx="958">
                  <c:v>38.174107000000006</c:v>
                </c:pt>
                <c:pt idx="959">
                  <c:v>37.882904000000003</c:v>
                </c:pt>
                <c:pt idx="960">
                  <c:v>37.707352000000014</c:v>
                </c:pt>
                <c:pt idx="961">
                  <c:v>37.996880000000004</c:v>
                </c:pt>
                <c:pt idx="962">
                  <c:v>38.325203000000002</c:v>
                </c:pt>
                <c:pt idx="963">
                  <c:v>37.811431999999996</c:v>
                </c:pt>
                <c:pt idx="964">
                  <c:v>37.806477000000001</c:v>
                </c:pt>
                <c:pt idx="965">
                  <c:v>38.175232000000015</c:v>
                </c:pt>
                <c:pt idx="966">
                  <c:v>37.960079</c:v>
                </c:pt>
                <c:pt idx="967">
                  <c:v>37.556407999999998</c:v>
                </c:pt>
                <c:pt idx="968">
                  <c:v>37.951007999999995</c:v>
                </c:pt>
                <c:pt idx="969">
                  <c:v>38.334763000000002</c:v>
                </c:pt>
                <c:pt idx="970">
                  <c:v>37.989151</c:v>
                </c:pt>
                <c:pt idx="971">
                  <c:v>37.636387000000006</c:v>
                </c:pt>
                <c:pt idx="972">
                  <c:v>38.278824</c:v>
                </c:pt>
                <c:pt idx="973">
                  <c:v>38.412867999999996</c:v>
                </c:pt>
                <c:pt idx="974">
                  <c:v>38.287609000000003</c:v>
                </c:pt>
                <c:pt idx="975">
                  <c:v>38.216499000000006</c:v>
                </c:pt>
                <c:pt idx="976">
                  <c:v>38.423775000000013</c:v>
                </c:pt>
                <c:pt idx="977">
                  <c:v>38.094532000000015</c:v>
                </c:pt>
                <c:pt idx="978">
                  <c:v>38.025112000000028</c:v>
                </c:pt>
                <c:pt idx="979">
                  <c:v>38.051494999999996</c:v>
                </c:pt>
                <c:pt idx="980">
                  <c:v>38.247631000000005</c:v>
                </c:pt>
                <c:pt idx="981">
                  <c:v>38.164295000000003</c:v>
                </c:pt>
                <c:pt idx="982">
                  <c:v>38.054752000000001</c:v>
                </c:pt>
                <c:pt idx="983">
                  <c:v>37.713142000000012</c:v>
                </c:pt>
                <c:pt idx="984">
                  <c:v>38.120510000000017</c:v>
                </c:pt>
                <c:pt idx="985">
                  <c:v>37.942001000000005</c:v>
                </c:pt>
                <c:pt idx="986">
                  <c:v>37.662571000000014</c:v>
                </c:pt>
                <c:pt idx="987">
                  <c:v>37.625622000000014</c:v>
                </c:pt>
                <c:pt idx="988">
                  <c:v>38.288498000000011</c:v>
                </c:pt>
                <c:pt idx="989">
                  <c:v>37.294708000000014</c:v>
                </c:pt>
                <c:pt idx="990">
                  <c:v>37.697788000000003</c:v>
                </c:pt>
                <c:pt idx="991">
                  <c:v>37.508887999999999</c:v>
                </c:pt>
                <c:pt idx="992">
                  <c:v>38.148941000000001</c:v>
                </c:pt>
                <c:pt idx="993">
                  <c:v>37.802349</c:v>
                </c:pt>
                <c:pt idx="994">
                  <c:v>37.598866000000001</c:v>
                </c:pt>
                <c:pt idx="995">
                  <c:v>37.949299000000003</c:v>
                </c:pt>
                <c:pt idx="996">
                  <c:v>37.823536000000011</c:v>
                </c:pt>
                <c:pt idx="997">
                  <c:v>37.742092000000014</c:v>
                </c:pt>
                <c:pt idx="998">
                  <c:v>37.662834000000011</c:v>
                </c:pt>
                <c:pt idx="999">
                  <c:v>38.031494000000002</c:v>
                </c:pt>
                <c:pt idx="1000">
                  <c:v>38.022499000000003</c:v>
                </c:pt>
                <c:pt idx="1001">
                  <c:v>37.675037000000003</c:v>
                </c:pt>
                <c:pt idx="1002">
                  <c:v>37.976738000000012</c:v>
                </c:pt>
                <c:pt idx="1003">
                  <c:v>37.998272000000014</c:v>
                </c:pt>
                <c:pt idx="1004">
                  <c:v>37.619289000000002</c:v>
                </c:pt>
                <c:pt idx="1005">
                  <c:v>37.300037000000003</c:v>
                </c:pt>
                <c:pt idx="1006">
                  <c:v>37.262291000000012</c:v>
                </c:pt>
                <c:pt idx="1007">
                  <c:v>37.861091999999999</c:v>
                </c:pt>
                <c:pt idx="1008">
                  <c:v>37.838341</c:v>
                </c:pt>
                <c:pt idx="1009">
                  <c:v>37.427185000000001</c:v>
                </c:pt>
                <c:pt idx="1010">
                  <c:v>37.342624999999998</c:v>
                </c:pt>
                <c:pt idx="1011">
                  <c:v>37.867271000000002</c:v>
                </c:pt>
                <c:pt idx="1012">
                  <c:v>37.771198000000012</c:v>
                </c:pt>
                <c:pt idx="1013">
                  <c:v>37.300934000000005</c:v>
                </c:pt>
                <c:pt idx="1014">
                  <c:v>37.806591000000004</c:v>
                </c:pt>
                <c:pt idx="1015">
                  <c:v>37.547676000000003</c:v>
                </c:pt>
                <c:pt idx="1016">
                  <c:v>37.402836000000001</c:v>
                </c:pt>
                <c:pt idx="1017">
                  <c:v>37.961010000000002</c:v>
                </c:pt>
                <c:pt idx="1018">
                  <c:v>37.890427000000003</c:v>
                </c:pt>
                <c:pt idx="1019">
                  <c:v>37.717716000000003</c:v>
                </c:pt>
                <c:pt idx="1020">
                  <c:v>37.385170000000002</c:v>
                </c:pt>
                <c:pt idx="1021">
                  <c:v>37.438957000000002</c:v>
                </c:pt>
                <c:pt idx="1022">
                  <c:v>37.589469999999999</c:v>
                </c:pt>
                <c:pt idx="1023">
                  <c:v>37.826496000000006</c:v>
                </c:pt>
                <c:pt idx="1024">
                  <c:v>37.755974000000002</c:v>
                </c:pt>
                <c:pt idx="1025">
                  <c:v>37.637753000000011</c:v>
                </c:pt>
                <c:pt idx="1026">
                  <c:v>37.776176000000014</c:v>
                </c:pt>
                <c:pt idx="1027">
                  <c:v>37.723537000000015</c:v>
                </c:pt>
                <c:pt idx="1028">
                  <c:v>37.119717000000001</c:v>
                </c:pt>
                <c:pt idx="1029">
                  <c:v>37.320179000000003</c:v>
                </c:pt>
                <c:pt idx="1030">
                  <c:v>37.634739000000003</c:v>
                </c:pt>
                <c:pt idx="1031">
                  <c:v>37.386578</c:v>
                </c:pt>
                <c:pt idx="1032">
                  <c:v>37.701667999999998</c:v>
                </c:pt>
                <c:pt idx="1033">
                  <c:v>37.755993000000011</c:v>
                </c:pt>
                <c:pt idx="1034">
                  <c:v>37.548977000000001</c:v>
                </c:pt>
                <c:pt idx="1035">
                  <c:v>37.508030000000012</c:v>
                </c:pt>
                <c:pt idx="1036">
                  <c:v>37.491718000000013</c:v>
                </c:pt>
                <c:pt idx="1037">
                  <c:v>37.623428000000011</c:v>
                </c:pt>
                <c:pt idx="1038">
                  <c:v>37.410316000000002</c:v>
                </c:pt>
                <c:pt idx="1039">
                  <c:v>37.301746000000001</c:v>
                </c:pt>
                <c:pt idx="1040">
                  <c:v>37.566109000000012</c:v>
                </c:pt>
                <c:pt idx="1041">
                  <c:v>37.704867999999998</c:v>
                </c:pt>
                <c:pt idx="1042">
                  <c:v>37.437840000000001</c:v>
                </c:pt>
                <c:pt idx="1043">
                  <c:v>37.493271</c:v>
                </c:pt>
                <c:pt idx="1044">
                  <c:v>37.474812</c:v>
                </c:pt>
                <c:pt idx="1045">
                  <c:v>37.414042999999999</c:v>
                </c:pt>
                <c:pt idx="1046">
                  <c:v>37.640678000000001</c:v>
                </c:pt>
                <c:pt idx="1047">
                  <c:v>37.290638000000015</c:v>
                </c:pt>
                <c:pt idx="1048">
                  <c:v>37.496708000000012</c:v>
                </c:pt>
                <c:pt idx="1049">
                  <c:v>37.202991000000011</c:v>
                </c:pt>
                <c:pt idx="1050">
                  <c:v>37.232307000000013</c:v>
                </c:pt>
                <c:pt idx="1051">
                  <c:v>37.323097000000004</c:v>
                </c:pt>
                <c:pt idx="1052">
                  <c:v>37.267948000000011</c:v>
                </c:pt>
                <c:pt idx="1053">
                  <c:v>37.420616000000003</c:v>
                </c:pt>
                <c:pt idx="1054">
                  <c:v>37.719017000000001</c:v>
                </c:pt>
                <c:pt idx="1055">
                  <c:v>37.413059000000004</c:v>
                </c:pt>
                <c:pt idx="1056">
                  <c:v>37.432568000000003</c:v>
                </c:pt>
                <c:pt idx="1057">
                  <c:v>37.334724000000001</c:v>
                </c:pt>
                <c:pt idx="1058">
                  <c:v>37.219864000000001</c:v>
                </c:pt>
                <c:pt idx="1059">
                  <c:v>37.084175000000002</c:v>
                </c:pt>
                <c:pt idx="1060">
                  <c:v>37.195240000000013</c:v>
                </c:pt>
                <c:pt idx="1061">
                  <c:v>37.519772000000003</c:v>
                </c:pt>
                <c:pt idx="1062">
                  <c:v>37.081859999999999</c:v>
                </c:pt>
                <c:pt idx="1063">
                  <c:v>37.346625999999993</c:v>
                </c:pt>
                <c:pt idx="1064">
                  <c:v>37.055427999999999</c:v>
                </c:pt>
                <c:pt idx="1065">
                  <c:v>37.323536000000011</c:v>
                </c:pt>
                <c:pt idx="1066">
                  <c:v>37.212246</c:v>
                </c:pt>
                <c:pt idx="1067">
                  <c:v>37.454556000000004</c:v>
                </c:pt>
                <c:pt idx="1068">
                  <c:v>37.501232000000002</c:v>
                </c:pt>
                <c:pt idx="1069">
                  <c:v>37.419201000000001</c:v>
                </c:pt>
                <c:pt idx="1070">
                  <c:v>37.276501000000003</c:v>
                </c:pt>
                <c:pt idx="1071">
                  <c:v>37.191288</c:v>
                </c:pt>
                <c:pt idx="1072">
                  <c:v>37.405739000000011</c:v>
                </c:pt>
                <c:pt idx="1073">
                  <c:v>37.262669000000002</c:v>
                </c:pt>
                <c:pt idx="1074">
                  <c:v>37.289562000000011</c:v>
                </c:pt>
                <c:pt idx="1075">
                  <c:v>37.376404000000001</c:v>
                </c:pt>
                <c:pt idx="1076">
                  <c:v>37.375420000000005</c:v>
                </c:pt>
                <c:pt idx="1077">
                  <c:v>36.966320000000003</c:v>
                </c:pt>
                <c:pt idx="1078">
                  <c:v>37.218082000000003</c:v>
                </c:pt>
                <c:pt idx="1079">
                  <c:v>37.350104999999999</c:v>
                </c:pt>
                <c:pt idx="1080">
                  <c:v>37.447650999999993</c:v>
                </c:pt>
                <c:pt idx="1081">
                  <c:v>37.279350000000015</c:v>
                </c:pt>
                <c:pt idx="1082">
                  <c:v>37.439671000000004</c:v>
                </c:pt>
                <c:pt idx="1083">
                  <c:v>37.278126000000015</c:v>
                </c:pt>
                <c:pt idx="1084">
                  <c:v>37.094749</c:v>
                </c:pt>
                <c:pt idx="1085">
                  <c:v>37.146053000000002</c:v>
                </c:pt>
                <c:pt idx="1086">
                  <c:v>37.243813000000003</c:v>
                </c:pt>
                <c:pt idx="1087">
                  <c:v>37.074112000000014</c:v>
                </c:pt>
                <c:pt idx="1088">
                  <c:v>36.995609000000002</c:v>
                </c:pt>
                <c:pt idx="1089">
                  <c:v>37.404499000000001</c:v>
                </c:pt>
                <c:pt idx="1090">
                  <c:v>37.174129000000001</c:v>
                </c:pt>
                <c:pt idx="1091">
                  <c:v>36.583266999999999</c:v>
                </c:pt>
                <c:pt idx="1092">
                  <c:v>37.080299000000004</c:v>
                </c:pt>
                <c:pt idx="1093">
                  <c:v>37.080879000000003</c:v>
                </c:pt>
                <c:pt idx="1094">
                  <c:v>37.224201000000001</c:v>
                </c:pt>
                <c:pt idx="1095">
                  <c:v>37.044361000000002</c:v>
                </c:pt>
                <c:pt idx="1096">
                  <c:v>36.885612000000002</c:v>
                </c:pt>
                <c:pt idx="1097">
                  <c:v>37.020969000000001</c:v>
                </c:pt>
                <c:pt idx="1098">
                  <c:v>37.006695000000001</c:v>
                </c:pt>
                <c:pt idx="1099">
                  <c:v>37.297394000000011</c:v>
                </c:pt>
                <c:pt idx="1100">
                  <c:v>37.201686999999993</c:v>
                </c:pt>
                <c:pt idx="1101">
                  <c:v>36.942757</c:v>
                </c:pt>
                <c:pt idx="1102">
                  <c:v>37.194321000000002</c:v>
                </c:pt>
                <c:pt idx="1103">
                  <c:v>37.107280999999993</c:v>
                </c:pt>
                <c:pt idx="1104">
                  <c:v>36.890347000000006</c:v>
                </c:pt>
                <c:pt idx="1105">
                  <c:v>37.282532000000018</c:v>
                </c:pt>
                <c:pt idx="1106">
                  <c:v>37.179253000000003</c:v>
                </c:pt>
                <c:pt idx="1107">
                  <c:v>37.225609000000013</c:v>
                </c:pt>
                <c:pt idx="1108">
                  <c:v>36.791393000000021</c:v>
                </c:pt>
                <c:pt idx="1109">
                  <c:v>36.982601000000003</c:v>
                </c:pt>
                <c:pt idx="1110">
                  <c:v>37.111804999999997</c:v>
                </c:pt>
                <c:pt idx="1111">
                  <c:v>36.923416000000003</c:v>
                </c:pt>
                <c:pt idx="1112">
                  <c:v>36.979083999999993</c:v>
                </c:pt>
                <c:pt idx="1113">
                  <c:v>37.215408000000011</c:v>
                </c:pt>
                <c:pt idx="1114">
                  <c:v>37.087471000000001</c:v>
                </c:pt>
                <c:pt idx="1115">
                  <c:v>36.729439000000013</c:v>
                </c:pt>
                <c:pt idx="1116">
                  <c:v>37.060032000000014</c:v>
                </c:pt>
                <c:pt idx="1117">
                  <c:v>36.883335000000002</c:v>
                </c:pt>
                <c:pt idx="1118">
                  <c:v>37.007201999999999</c:v>
                </c:pt>
                <c:pt idx="1119">
                  <c:v>36.868988000000002</c:v>
                </c:pt>
                <c:pt idx="1120">
                  <c:v>37.097416000000003</c:v>
                </c:pt>
                <c:pt idx="1121">
                  <c:v>37.072044000000005</c:v>
                </c:pt>
                <c:pt idx="1122">
                  <c:v>36.867016</c:v>
                </c:pt>
                <c:pt idx="1123">
                  <c:v>36.819785999999993</c:v>
                </c:pt>
                <c:pt idx="1124">
                  <c:v>36.866196000000002</c:v>
                </c:pt>
                <c:pt idx="1125">
                  <c:v>37.103313000000014</c:v>
                </c:pt>
                <c:pt idx="1126">
                  <c:v>36.866711000000002</c:v>
                </c:pt>
                <c:pt idx="1127">
                  <c:v>36.861374000000005</c:v>
                </c:pt>
                <c:pt idx="1128">
                  <c:v>36.925629000000001</c:v>
                </c:pt>
                <c:pt idx="1129">
                  <c:v>36.897957000000005</c:v>
                </c:pt>
                <c:pt idx="1130">
                  <c:v>36.751606000000002</c:v>
                </c:pt>
                <c:pt idx="1131">
                  <c:v>36.706367</c:v>
                </c:pt>
                <c:pt idx="1132">
                  <c:v>36.802502000000011</c:v>
                </c:pt>
                <c:pt idx="1133">
                  <c:v>36.788746000000003</c:v>
                </c:pt>
                <c:pt idx="1134">
                  <c:v>36.975544000000006</c:v>
                </c:pt>
                <c:pt idx="1135">
                  <c:v>36.700188000000011</c:v>
                </c:pt>
                <c:pt idx="1136">
                  <c:v>36.649498000000001</c:v>
                </c:pt>
                <c:pt idx="1137">
                  <c:v>36.867523000000006</c:v>
                </c:pt>
                <c:pt idx="1138">
                  <c:v>36.935123000000011</c:v>
                </c:pt>
                <c:pt idx="1139">
                  <c:v>36.941817999999998</c:v>
                </c:pt>
                <c:pt idx="1140">
                  <c:v>36.785992000000014</c:v>
                </c:pt>
                <c:pt idx="1141">
                  <c:v>36.825386000000002</c:v>
                </c:pt>
                <c:pt idx="1142">
                  <c:v>36.964153000000003</c:v>
                </c:pt>
                <c:pt idx="1143">
                  <c:v>36.876778000000002</c:v>
                </c:pt>
                <c:pt idx="1144">
                  <c:v>36.747089000000003</c:v>
                </c:pt>
                <c:pt idx="1145">
                  <c:v>36.868950000000012</c:v>
                </c:pt>
                <c:pt idx="1146">
                  <c:v>36.757259000000005</c:v>
                </c:pt>
                <c:pt idx="1147">
                  <c:v>36.877197000000002</c:v>
                </c:pt>
                <c:pt idx="1148">
                  <c:v>36.851325999999993</c:v>
                </c:pt>
                <c:pt idx="1149">
                  <c:v>36.807335000000002</c:v>
                </c:pt>
                <c:pt idx="1150">
                  <c:v>36.680145000000003</c:v>
                </c:pt>
                <c:pt idx="1151">
                  <c:v>36.803767999999998</c:v>
                </c:pt>
                <c:pt idx="1152">
                  <c:v>36.746307000000002</c:v>
                </c:pt>
                <c:pt idx="1153">
                  <c:v>36.649837000000005</c:v>
                </c:pt>
                <c:pt idx="1154">
                  <c:v>36.812697999999997</c:v>
                </c:pt>
                <c:pt idx="1155">
                  <c:v>36.775673000000012</c:v>
                </c:pt>
                <c:pt idx="1156">
                  <c:v>36.667992000000012</c:v>
                </c:pt>
                <c:pt idx="1157">
                  <c:v>36.875393000000003</c:v>
                </c:pt>
                <c:pt idx="1158">
                  <c:v>36.669857</c:v>
                </c:pt>
                <c:pt idx="1159">
                  <c:v>36.806541000000003</c:v>
                </c:pt>
                <c:pt idx="1160">
                  <c:v>36.624557000000003</c:v>
                </c:pt>
                <c:pt idx="1161">
                  <c:v>36.438450000000003</c:v>
                </c:pt>
                <c:pt idx="1162">
                  <c:v>36.618504000000001</c:v>
                </c:pt>
                <c:pt idx="1163">
                  <c:v>36.694870000000002</c:v>
                </c:pt>
                <c:pt idx="1164">
                  <c:v>36.753532000000014</c:v>
                </c:pt>
                <c:pt idx="1165">
                  <c:v>36.781559000000001</c:v>
                </c:pt>
                <c:pt idx="1166">
                  <c:v>36.681086999999998</c:v>
                </c:pt>
                <c:pt idx="1167">
                  <c:v>36.710407000000004</c:v>
                </c:pt>
                <c:pt idx="1168">
                  <c:v>36.740387000000005</c:v>
                </c:pt>
                <c:pt idx="1169">
                  <c:v>36.826145000000011</c:v>
                </c:pt>
                <c:pt idx="1170">
                  <c:v>36.565468000000003</c:v>
                </c:pt>
                <c:pt idx="1171">
                  <c:v>36.445911000000002</c:v>
                </c:pt>
                <c:pt idx="1172">
                  <c:v>36.521015000000013</c:v>
                </c:pt>
                <c:pt idx="1173">
                  <c:v>36.765079000000014</c:v>
                </c:pt>
                <c:pt idx="1174">
                  <c:v>36.527676</c:v>
                </c:pt>
                <c:pt idx="1175">
                  <c:v>36.336796</c:v>
                </c:pt>
                <c:pt idx="1176">
                  <c:v>36.581306000000005</c:v>
                </c:pt>
                <c:pt idx="1177">
                  <c:v>36.558857000000003</c:v>
                </c:pt>
                <c:pt idx="1178">
                  <c:v>36.734005000000003</c:v>
                </c:pt>
                <c:pt idx="1179">
                  <c:v>36.555958000000011</c:v>
                </c:pt>
                <c:pt idx="1180">
                  <c:v>36.467957000000006</c:v>
                </c:pt>
                <c:pt idx="1181">
                  <c:v>36.740009000000001</c:v>
                </c:pt>
                <c:pt idx="1182">
                  <c:v>36.578926000000003</c:v>
                </c:pt>
                <c:pt idx="1183">
                  <c:v>36.519150000000003</c:v>
                </c:pt>
                <c:pt idx="1184">
                  <c:v>36.518837000000005</c:v>
                </c:pt>
                <c:pt idx="1185">
                  <c:v>36.601074000000004</c:v>
                </c:pt>
                <c:pt idx="1186">
                  <c:v>36.471313000000002</c:v>
                </c:pt>
                <c:pt idx="1187">
                  <c:v>36.556896000000002</c:v>
                </c:pt>
                <c:pt idx="1188">
                  <c:v>36.654243000000001</c:v>
                </c:pt>
                <c:pt idx="1189">
                  <c:v>36.448376000000003</c:v>
                </c:pt>
                <c:pt idx="1190">
                  <c:v>36.430508000000003</c:v>
                </c:pt>
                <c:pt idx="1191">
                  <c:v>36.567356000000011</c:v>
                </c:pt>
                <c:pt idx="1192">
                  <c:v>36.219582000000003</c:v>
                </c:pt>
                <c:pt idx="1193">
                  <c:v>36.514804999999996</c:v>
                </c:pt>
                <c:pt idx="1194">
                  <c:v>36.313122</c:v>
                </c:pt>
                <c:pt idx="1195">
                  <c:v>36.373820999999992</c:v>
                </c:pt>
                <c:pt idx="1196">
                  <c:v>36.511543000000003</c:v>
                </c:pt>
                <c:pt idx="1197">
                  <c:v>36.621639000000002</c:v>
                </c:pt>
                <c:pt idx="1198">
                  <c:v>36.303626999999999</c:v>
                </c:pt>
                <c:pt idx="1199">
                  <c:v>36.687710000000003</c:v>
                </c:pt>
                <c:pt idx="1200">
                  <c:v>36.597477000000005</c:v>
                </c:pt>
                <c:pt idx="1201">
                  <c:v>36.468063000000001</c:v>
                </c:pt>
                <c:pt idx="1202">
                  <c:v>36.368938000000014</c:v>
                </c:pt>
                <c:pt idx="1203">
                  <c:v>36.642044000000006</c:v>
                </c:pt>
                <c:pt idx="1204">
                  <c:v>36.392452000000013</c:v>
                </c:pt>
                <c:pt idx="1205">
                  <c:v>36.452656000000005</c:v>
                </c:pt>
                <c:pt idx="1206">
                  <c:v>36.384364999999995</c:v>
                </c:pt>
                <c:pt idx="1207">
                  <c:v>36.500938000000012</c:v>
                </c:pt>
                <c:pt idx="1208">
                  <c:v>36.610775000000011</c:v>
                </c:pt>
                <c:pt idx="1209">
                  <c:v>36.344321999999998</c:v>
                </c:pt>
                <c:pt idx="1210">
                  <c:v>36.443916000000002</c:v>
                </c:pt>
                <c:pt idx="1211">
                  <c:v>36.441897999999995</c:v>
                </c:pt>
                <c:pt idx="1212">
                  <c:v>36.367026999999993</c:v>
                </c:pt>
                <c:pt idx="1213">
                  <c:v>36.435368000000011</c:v>
                </c:pt>
                <c:pt idx="1214">
                  <c:v>36.127819000000002</c:v>
                </c:pt>
                <c:pt idx="1215">
                  <c:v>36.286976000000003</c:v>
                </c:pt>
                <c:pt idx="1216">
                  <c:v>36.300864999999995</c:v>
                </c:pt>
                <c:pt idx="1217">
                  <c:v>36.330818000000001</c:v>
                </c:pt>
                <c:pt idx="1218">
                  <c:v>36.396812000000011</c:v>
                </c:pt>
                <c:pt idx="1219">
                  <c:v>36.404845999999999</c:v>
                </c:pt>
                <c:pt idx="1220">
                  <c:v>36.350581999999996</c:v>
                </c:pt>
                <c:pt idx="1221">
                  <c:v>36.251494999999998</c:v>
                </c:pt>
                <c:pt idx="1222">
                  <c:v>36.297466</c:v>
                </c:pt>
                <c:pt idx="1223">
                  <c:v>36.344409999999996</c:v>
                </c:pt>
                <c:pt idx="1224">
                  <c:v>36.359416999999993</c:v>
                </c:pt>
                <c:pt idx="1225">
                  <c:v>36.243713000000014</c:v>
                </c:pt>
                <c:pt idx="1226">
                  <c:v>36.304080999999996</c:v>
                </c:pt>
                <c:pt idx="1227">
                  <c:v>36.265400000000014</c:v>
                </c:pt>
                <c:pt idx="1228">
                  <c:v>36.196621</c:v>
                </c:pt>
                <c:pt idx="1229">
                  <c:v>36.250362000000003</c:v>
                </c:pt>
                <c:pt idx="1230">
                  <c:v>36.257869999999997</c:v>
                </c:pt>
                <c:pt idx="1231">
                  <c:v>36.345016000000001</c:v>
                </c:pt>
                <c:pt idx="1232">
                  <c:v>36.194340000000011</c:v>
                </c:pt>
                <c:pt idx="1233">
                  <c:v>36.208576000000015</c:v>
                </c:pt>
                <c:pt idx="1234">
                  <c:v>36.127647000000003</c:v>
                </c:pt>
                <c:pt idx="1235">
                  <c:v>36.213757000000001</c:v>
                </c:pt>
                <c:pt idx="1236">
                  <c:v>36.364806999999999</c:v>
                </c:pt>
                <c:pt idx="1237">
                  <c:v>36.093418000000014</c:v>
                </c:pt>
                <c:pt idx="1238">
                  <c:v>36.322357000000011</c:v>
                </c:pt>
                <c:pt idx="1239">
                  <c:v>36.14922</c:v>
                </c:pt>
                <c:pt idx="1240">
                  <c:v>36.165730000000018</c:v>
                </c:pt>
                <c:pt idx="1241">
                  <c:v>36.267899</c:v>
                </c:pt>
                <c:pt idx="1242">
                  <c:v>36.143269000000004</c:v>
                </c:pt>
                <c:pt idx="1243">
                  <c:v>36.215523000000012</c:v>
                </c:pt>
                <c:pt idx="1244">
                  <c:v>36.259411</c:v>
                </c:pt>
                <c:pt idx="1245">
                  <c:v>36.114330000000002</c:v>
                </c:pt>
                <c:pt idx="1246">
                  <c:v>36.057239999999993</c:v>
                </c:pt>
                <c:pt idx="1247">
                  <c:v>36.037331000000002</c:v>
                </c:pt>
                <c:pt idx="1248">
                  <c:v>36.138382000000014</c:v>
                </c:pt>
                <c:pt idx="1249">
                  <c:v>36.250652000000002</c:v>
                </c:pt>
                <c:pt idx="1250">
                  <c:v>36.173950000000012</c:v>
                </c:pt>
                <c:pt idx="1251">
                  <c:v>36.091286000000004</c:v>
                </c:pt>
                <c:pt idx="1252">
                  <c:v>36.150700000000001</c:v>
                </c:pt>
                <c:pt idx="1253">
                  <c:v>36.265450000000016</c:v>
                </c:pt>
                <c:pt idx="1254">
                  <c:v>36.213081000000003</c:v>
                </c:pt>
                <c:pt idx="1255">
                  <c:v>36.173733000000013</c:v>
                </c:pt>
                <c:pt idx="1256">
                  <c:v>36.176376000000012</c:v>
                </c:pt>
                <c:pt idx="1257">
                  <c:v>36.196671000000002</c:v>
                </c:pt>
                <c:pt idx="1258">
                  <c:v>36.063473000000002</c:v>
                </c:pt>
                <c:pt idx="1259">
                  <c:v>36.149593000000003</c:v>
                </c:pt>
                <c:pt idx="1260">
                  <c:v>36.047134</c:v>
                </c:pt>
                <c:pt idx="1261">
                  <c:v>36.161137000000011</c:v>
                </c:pt>
                <c:pt idx="1262">
                  <c:v>36.147346000000006</c:v>
                </c:pt>
                <c:pt idx="1263">
                  <c:v>36.128967000000003</c:v>
                </c:pt>
                <c:pt idx="1264">
                  <c:v>36.299633000000014</c:v>
                </c:pt>
                <c:pt idx="1265">
                  <c:v>36.147227999999998</c:v>
                </c:pt>
                <c:pt idx="1266">
                  <c:v>36.060844000000003</c:v>
                </c:pt>
                <c:pt idx="1267">
                  <c:v>35.913440999999999</c:v>
                </c:pt>
                <c:pt idx="1268">
                  <c:v>36.110813</c:v>
                </c:pt>
                <c:pt idx="1269">
                  <c:v>36.193806000000002</c:v>
                </c:pt>
                <c:pt idx="1270">
                  <c:v>36.079460000000005</c:v>
                </c:pt>
                <c:pt idx="1271">
                  <c:v>36.025818000000015</c:v>
                </c:pt>
                <c:pt idx="1272">
                  <c:v>36.061889999999998</c:v>
                </c:pt>
                <c:pt idx="1273">
                  <c:v>36.082951000000001</c:v>
                </c:pt>
                <c:pt idx="1274">
                  <c:v>35.912460000000003</c:v>
                </c:pt>
                <c:pt idx="1275">
                  <c:v>35.996426</c:v>
                </c:pt>
                <c:pt idx="1276">
                  <c:v>36.093632000000014</c:v>
                </c:pt>
                <c:pt idx="1277">
                  <c:v>36.238689000000001</c:v>
                </c:pt>
                <c:pt idx="1278">
                  <c:v>36.002151000000012</c:v>
                </c:pt>
                <c:pt idx="1279">
                  <c:v>36.019604000000001</c:v>
                </c:pt>
                <c:pt idx="1280">
                  <c:v>36.177795000000003</c:v>
                </c:pt>
                <c:pt idx="1281">
                  <c:v>35.938328000000013</c:v>
                </c:pt>
                <c:pt idx="1282">
                  <c:v>35.834938000000001</c:v>
                </c:pt>
                <c:pt idx="1283">
                  <c:v>36.187153000000002</c:v>
                </c:pt>
                <c:pt idx="1284">
                  <c:v>35.988467999999997</c:v>
                </c:pt>
                <c:pt idx="1285">
                  <c:v>36.040699000000004</c:v>
                </c:pt>
                <c:pt idx="1286">
                  <c:v>35.866959000000001</c:v>
                </c:pt>
                <c:pt idx="1287">
                  <c:v>35.989989999999999</c:v>
                </c:pt>
                <c:pt idx="1288">
                  <c:v>36.102619000000011</c:v>
                </c:pt>
                <c:pt idx="1289">
                  <c:v>35.959972</c:v>
                </c:pt>
                <c:pt idx="1290">
                  <c:v>35.903172000000012</c:v>
                </c:pt>
                <c:pt idx="1291">
                  <c:v>35.952438000000001</c:v>
                </c:pt>
                <c:pt idx="1292">
                  <c:v>35.917706000000003</c:v>
                </c:pt>
                <c:pt idx="1293">
                  <c:v>35.797688000000001</c:v>
                </c:pt>
                <c:pt idx="1294">
                  <c:v>36.002571000000003</c:v>
                </c:pt>
                <c:pt idx="1295">
                  <c:v>35.906673000000005</c:v>
                </c:pt>
                <c:pt idx="1296">
                  <c:v>35.891235000000002</c:v>
                </c:pt>
                <c:pt idx="1297">
                  <c:v>35.881332</c:v>
                </c:pt>
                <c:pt idx="1298">
                  <c:v>35.738216000000016</c:v>
                </c:pt>
                <c:pt idx="1299">
                  <c:v>35.841960999999998</c:v>
                </c:pt>
                <c:pt idx="1300">
                  <c:v>35.963531000000003</c:v>
                </c:pt>
                <c:pt idx="1301">
                  <c:v>35.825176000000013</c:v>
                </c:pt>
                <c:pt idx="1302">
                  <c:v>35.946681999999996</c:v>
                </c:pt>
                <c:pt idx="1303">
                  <c:v>35.894722000000002</c:v>
                </c:pt>
                <c:pt idx="1304">
                  <c:v>35.807259000000002</c:v>
                </c:pt>
                <c:pt idx="1305">
                  <c:v>35.797501000000011</c:v>
                </c:pt>
                <c:pt idx="1306">
                  <c:v>35.926262000000001</c:v>
                </c:pt>
                <c:pt idx="1307">
                  <c:v>35.965393000000013</c:v>
                </c:pt>
                <c:pt idx="1308">
                  <c:v>36.000610000000002</c:v>
                </c:pt>
                <c:pt idx="1309">
                  <c:v>35.953864999999986</c:v>
                </c:pt>
                <c:pt idx="1310">
                  <c:v>35.937256000000005</c:v>
                </c:pt>
                <c:pt idx="1311">
                  <c:v>35.886639000000002</c:v>
                </c:pt>
                <c:pt idx="1312">
                  <c:v>35.946476000000004</c:v>
                </c:pt>
                <c:pt idx="1313">
                  <c:v>35.805382000000002</c:v>
                </c:pt>
                <c:pt idx="1314">
                  <c:v>35.920937000000002</c:v>
                </c:pt>
                <c:pt idx="1315">
                  <c:v>35.935524000000001</c:v>
                </c:pt>
                <c:pt idx="1316">
                  <c:v>35.863841999999998</c:v>
                </c:pt>
                <c:pt idx="1317">
                  <c:v>35.888874000000001</c:v>
                </c:pt>
                <c:pt idx="1318">
                  <c:v>35.853057999999997</c:v>
                </c:pt>
                <c:pt idx="1319">
                  <c:v>35.689022000000001</c:v>
                </c:pt>
                <c:pt idx="1320">
                  <c:v>35.792023000000015</c:v>
                </c:pt>
                <c:pt idx="1321">
                  <c:v>35.853523000000003</c:v>
                </c:pt>
                <c:pt idx="1322">
                  <c:v>35.748581000000001</c:v>
                </c:pt>
                <c:pt idx="1323">
                  <c:v>35.766762000000014</c:v>
                </c:pt>
                <c:pt idx="1324">
                  <c:v>35.868118000000017</c:v>
                </c:pt>
                <c:pt idx="1325">
                  <c:v>35.706612000000014</c:v>
                </c:pt>
                <c:pt idx="1326">
                  <c:v>35.810805999999999</c:v>
                </c:pt>
                <c:pt idx="1327">
                  <c:v>35.733097000000001</c:v>
                </c:pt>
                <c:pt idx="1328">
                  <c:v>35.885548</c:v>
                </c:pt>
                <c:pt idx="1329">
                  <c:v>35.731037000000001</c:v>
                </c:pt>
                <c:pt idx="1330">
                  <c:v>35.685383000000002</c:v>
                </c:pt>
                <c:pt idx="1331">
                  <c:v>35.705616000000013</c:v>
                </c:pt>
                <c:pt idx="1332">
                  <c:v>35.697834</c:v>
                </c:pt>
                <c:pt idx="1333">
                  <c:v>35.778271000000011</c:v>
                </c:pt>
                <c:pt idx="1334">
                  <c:v>35.688095000000011</c:v>
                </c:pt>
                <c:pt idx="1335">
                  <c:v>35.583103000000001</c:v>
                </c:pt>
                <c:pt idx="1336">
                  <c:v>35.749401000000006</c:v>
                </c:pt>
                <c:pt idx="1337">
                  <c:v>35.705311000000016</c:v>
                </c:pt>
                <c:pt idx="1338">
                  <c:v>35.636108000000014</c:v>
                </c:pt>
                <c:pt idx="1339">
                  <c:v>35.763096000000012</c:v>
                </c:pt>
                <c:pt idx="1340">
                  <c:v>35.846313000000002</c:v>
                </c:pt>
                <c:pt idx="1341">
                  <c:v>35.794163000000012</c:v>
                </c:pt>
                <c:pt idx="1342">
                  <c:v>35.682426</c:v>
                </c:pt>
                <c:pt idx="1343">
                  <c:v>35.79855000000002</c:v>
                </c:pt>
                <c:pt idx="1344">
                  <c:v>35.715923000000011</c:v>
                </c:pt>
                <c:pt idx="1345">
                  <c:v>35.617682999999992</c:v>
                </c:pt>
                <c:pt idx="1346">
                  <c:v>35.607769000000005</c:v>
                </c:pt>
                <c:pt idx="1347">
                  <c:v>35.660397000000003</c:v>
                </c:pt>
                <c:pt idx="1348">
                  <c:v>35.766842000000011</c:v>
                </c:pt>
                <c:pt idx="1349">
                  <c:v>35.712334000000013</c:v>
                </c:pt>
                <c:pt idx="1350">
                  <c:v>35.591473000000001</c:v>
                </c:pt>
                <c:pt idx="1351">
                  <c:v>35.707432000000011</c:v>
                </c:pt>
                <c:pt idx="1352">
                  <c:v>35.593056000000011</c:v>
                </c:pt>
                <c:pt idx="1353">
                  <c:v>35.639359000000013</c:v>
                </c:pt>
                <c:pt idx="1354">
                  <c:v>35.630047000000005</c:v>
                </c:pt>
                <c:pt idx="1355">
                  <c:v>35.735958000000018</c:v>
                </c:pt>
                <c:pt idx="1356">
                  <c:v>35.716896000000006</c:v>
                </c:pt>
                <c:pt idx="1357">
                  <c:v>35.573101000000001</c:v>
                </c:pt>
                <c:pt idx="1358">
                  <c:v>35.517879000000001</c:v>
                </c:pt>
                <c:pt idx="1359">
                  <c:v>35.513488999999993</c:v>
                </c:pt>
                <c:pt idx="1360">
                  <c:v>35.662785000000014</c:v>
                </c:pt>
                <c:pt idx="1361">
                  <c:v>35.577491999999999</c:v>
                </c:pt>
                <c:pt idx="1362">
                  <c:v>35.640297000000004</c:v>
                </c:pt>
                <c:pt idx="1363">
                  <c:v>35.734489000000004</c:v>
                </c:pt>
                <c:pt idx="1364">
                  <c:v>35.579426000000005</c:v>
                </c:pt>
                <c:pt idx="1365">
                  <c:v>35.626156000000016</c:v>
                </c:pt>
                <c:pt idx="1366">
                  <c:v>35.660450000000012</c:v>
                </c:pt>
                <c:pt idx="1367">
                  <c:v>35.564518000000014</c:v>
                </c:pt>
                <c:pt idx="1368">
                  <c:v>35.579773000000003</c:v>
                </c:pt>
                <c:pt idx="1369">
                  <c:v>35.740376000000012</c:v>
                </c:pt>
                <c:pt idx="1370">
                  <c:v>35.712193000000013</c:v>
                </c:pt>
                <c:pt idx="1371">
                  <c:v>35.560234000000001</c:v>
                </c:pt>
                <c:pt idx="1372">
                  <c:v>35.549984000000002</c:v>
                </c:pt>
                <c:pt idx="1373">
                  <c:v>35.613491000000003</c:v>
                </c:pt>
                <c:pt idx="1374">
                  <c:v>35.537407000000002</c:v>
                </c:pt>
                <c:pt idx="1375">
                  <c:v>35.653324000000005</c:v>
                </c:pt>
                <c:pt idx="1376">
                  <c:v>35.548016000000011</c:v>
                </c:pt>
                <c:pt idx="1377">
                  <c:v>35.550152000000011</c:v>
                </c:pt>
                <c:pt idx="1378">
                  <c:v>35.606777000000001</c:v>
                </c:pt>
                <c:pt idx="1379">
                  <c:v>35.553879000000002</c:v>
                </c:pt>
                <c:pt idx="1380">
                  <c:v>35.557758</c:v>
                </c:pt>
                <c:pt idx="1381">
                  <c:v>35.604935000000012</c:v>
                </c:pt>
                <c:pt idx="1382">
                  <c:v>35.656593000000001</c:v>
                </c:pt>
                <c:pt idx="1383">
                  <c:v>35.410763000000003</c:v>
                </c:pt>
                <c:pt idx="1384">
                  <c:v>35.467926000000006</c:v>
                </c:pt>
                <c:pt idx="1385">
                  <c:v>35.573204000000004</c:v>
                </c:pt>
                <c:pt idx="1386">
                  <c:v>35.449730000000002</c:v>
                </c:pt>
                <c:pt idx="1387">
                  <c:v>35.432465000000001</c:v>
                </c:pt>
                <c:pt idx="1388">
                  <c:v>35.475502000000013</c:v>
                </c:pt>
                <c:pt idx="1389">
                  <c:v>35.424362000000002</c:v>
                </c:pt>
                <c:pt idx="1390">
                  <c:v>35.523930000000014</c:v>
                </c:pt>
                <c:pt idx="1391">
                  <c:v>35.490238000000012</c:v>
                </c:pt>
                <c:pt idx="1392">
                  <c:v>35.487803999999997</c:v>
                </c:pt>
                <c:pt idx="1393">
                  <c:v>35.630199000000012</c:v>
                </c:pt>
                <c:pt idx="1394">
                  <c:v>35.516937000000006</c:v>
                </c:pt>
                <c:pt idx="1395">
                  <c:v>35.481960000000001</c:v>
                </c:pt>
                <c:pt idx="1396">
                  <c:v>35.498882000000002</c:v>
                </c:pt>
                <c:pt idx="1397">
                  <c:v>35.477528</c:v>
                </c:pt>
                <c:pt idx="1398">
                  <c:v>35.372559000000003</c:v>
                </c:pt>
                <c:pt idx="1399">
                  <c:v>35.509444999999999</c:v>
                </c:pt>
                <c:pt idx="1400">
                  <c:v>35.530388000000002</c:v>
                </c:pt>
                <c:pt idx="1401">
                  <c:v>35.395340000000012</c:v>
                </c:pt>
                <c:pt idx="1402">
                  <c:v>35.501301000000005</c:v>
                </c:pt>
                <c:pt idx="1403">
                  <c:v>35.480094999999999</c:v>
                </c:pt>
                <c:pt idx="1404">
                  <c:v>35.403000000000006</c:v>
                </c:pt>
                <c:pt idx="1405">
                  <c:v>35.406673000000005</c:v>
                </c:pt>
                <c:pt idx="1406">
                  <c:v>35.396122000000013</c:v>
                </c:pt>
                <c:pt idx="1407">
                  <c:v>35.428993000000013</c:v>
                </c:pt>
                <c:pt idx="1408">
                  <c:v>35.506611000000007</c:v>
                </c:pt>
                <c:pt idx="1409">
                  <c:v>35.452637000000003</c:v>
                </c:pt>
                <c:pt idx="1410">
                  <c:v>35.384276999999997</c:v>
                </c:pt>
                <c:pt idx="1411">
                  <c:v>35.286266000000005</c:v>
                </c:pt>
                <c:pt idx="1412">
                  <c:v>35.383999000000003</c:v>
                </c:pt>
                <c:pt idx="1413">
                  <c:v>35.521809000000005</c:v>
                </c:pt>
                <c:pt idx="1414">
                  <c:v>35.483253000000005</c:v>
                </c:pt>
                <c:pt idx="1415">
                  <c:v>35.477379000000006</c:v>
                </c:pt>
                <c:pt idx="1416">
                  <c:v>35.421455000000002</c:v>
                </c:pt>
                <c:pt idx="1417">
                  <c:v>35.283649000000004</c:v>
                </c:pt>
                <c:pt idx="1418">
                  <c:v>35.341717000000003</c:v>
                </c:pt>
                <c:pt idx="1419">
                  <c:v>35.394032000000003</c:v>
                </c:pt>
                <c:pt idx="1420">
                  <c:v>35.334449999999997</c:v>
                </c:pt>
                <c:pt idx="1421">
                  <c:v>35.345509</c:v>
                </c:pt>
                <c:pt idx="1422">
                  <c:v>35.406960000000005</c:v>
                </c:pt>
                <c:pt idx="1423">
                  <c:v>35.393822</c:v>
                </c:pt>
                <c:pt idx="1424">
                  <c:v>35.340091999999999</c:v>
                </c:pt>
                <c:pt idx="1425">
                  <c:v>35.200111000000014</c:v>
                </c:pt>
                <c:pt idx="1426">
                  <c:v>35.320225000000001</c:v>
                </c:pt>
                <c:pt idx="1427">
                  <c:v>35.362747000000006</c:v>
                </c:pt>
                <c:pt idx="1428">
                  <c:v>35.253616000000001</c:v>
                </c:pt>
                <c:pt idx="1429">
                  <c:v>35.326550000000012</c:v>
                </c:pt>
                <c:pt idx="1430">
                  <c:v>35.206249</c:v>
                </c:pt>
                <c:pt idx="1431">
                  <c:v>35.270157000000012</c:v>
                </c:pt>
                <c:pt idx="1432">
                  <c:v>35.192165000000017</c:v>
                </c:pt>
                <c:pt idx="1433">
                  <c:v>35.360523000000001</c:v>
                </c:pt>
                <c:pt idx="1434">
                  <c:v>35.392231000000002</c:v>
                </c:pt>
                <c:pt idx="1435">
                  <c:v>35.29351800000002</c:v>
                </c:pt>
                <c:pt idx="1436">
                  <c:v>35.36401</c:v>
                </c:pt>
                <c:pt idx="1437">
                  <c:v>35.337914000000005</c:v>
                </c:pt>
                <c:pt idx="1438">
                  <c:v>35.241070000000001</c:v>
                </c:pt>
                <c:pt idx="1439">
                  <c:v>35.353343999999993</c:v>
                </c:pt>
                <c:pt idx="1440">
                  <c:v>35.268024000000011</c:v>
                </c:pt>
                <c:pt idx="1441">
                  <c:v>35.356991000000001</c:v>
                </c:pt>
                <c:pt idx="1442">
                  <c:v>35.236546000000011</c:v>
                </c:pt>
                <c:pt idx="1443">
                  <c:v>35.273930000000014</c:v>
                </c:pt>
                <c:pt idx="1444">
                  <c:v>35.247356000000003</c:v>
                </c:pt>
                <c:pt idx="1445">
                  <c:v>35.277267000000002</c:v>
                </c:pt>
                <c:pt idx="1446">
                  <c:v>35.270645000000002</c:v>
                </c:pt>
                <c:pt idx="1447">
                  <c:v>35.200329000000011</c:v>
                </c:pt>
                <c:pt idx="1448">
                  <c:v>35.22013500000002</c:v>
                </c:pt>
                <c:pt idx="1449">
                  <c:v>35.239010000000015</c:v>
                </c:pt>
                <c:pt idx="1450">
                  <c:v>35.183864999999997</c:v>
                </c:pt>
                <c:pt idx="1451">
                  <c:v>35.201534000000002</c:v>
                </c:pt>
                <c:pt idx="1452">
                  <c:v>35.149025000000002</c:v>
                </c:pt>
                <c:pt idx="1453">
                  <c:v>35.221878000000011</c:v>
                </c:pt>
                <c:pt idx="1454">
                  <c:v>35.217444999999998</c:v>
                </c:pt>
                <c:pt idx="1455">
                  <c:v>35.229179000000016</c:v>
                </c:pt>
                <c:pt idx="1456">
                  <c:v>35.107697000000002</c:v>
                </c:pt>
                <c:pt idx="1457">
                  <c:v>35.243912000000016</c:v>
                </c:pt>
                <c:pt idx="1458">
                  <c:v>35.300727999999999</c:v>
                </c:pt>
                <c:pt idx="1459">
                  <c:v>35.241592000000011</c:v>
                </c:pt>
                <c:pt idx="1460">
                  <c:v>35.182819000000002</c:v>
                </c:pt>
                <c:pt idx="1461">
                  <c:v>35.244614000000006</c:v>
                </c:pt>
                <c:pt idx="1462">
                  <c:v>35.254474999999999</c:v>
                </c:pt>
                <c:pt idx="1463">
                  <c:v>35.170246000000006</c:v>
                </c:pt>
                <c:pt idx="1464">
                  <c:v>35.178051000000011</c:v>
                </c:pt>
                <c:pt idx="1465">
                  <c:v>35.107231000000006</c:v>
                </c:pt>
                <c:pt idx="1466">
                  <c:v>35.192249000000011</c:v>
                </c:pt>
                <c:pt idx="1467">
                  <c:v>35.137352000000014</c:v>
                </c:pt>
                <c:pt idx="1468">
                  <c:v>35.165676000000012</c:v>
                </c:pt>
                <c:pt idx="1469">
                  <c:v>35.204899000000005</c:v>
                </c:pt>
                <c:pt idx="1470">
                  <c:v>35.168140000000015</c:v>
                </c:pt>
                <c:pt idx="1471">
                  <c:v>35.115173000000013</c:v>
                </c:pt>
                <c:pt idx="1472">
                  <c:v>35.066223000000001</c:v>
                </c:pt>
                <c:pt idx="1473">
                  <c:v>35.064823000000004</c:v>
                </c:pt>
                <c:pt idx="1474">
                  <c:v>35.081248999999993</c:v>
                </c:pt>
                <c:pt idx="1475">
                  <c:v>35.185524000000001</c:v>
                </c:pt>
                <c:pt idx="1476">
                  <c:v>35.10181</c:v>
                </c:pt>
                <c:pt idx="1477">
                  <c:v>35.116543</c:v>
                </c:pt>
                <c:pt idx="1478">
                  <c:v>35.086365000000001</c:v>
                </c:pt>
                <c:pt idx="1479">
                  <c:v>35.073578000000012</c:v>
                </c:pt>
                <c:pt idx="1480">
                  <c:v>35.055759000000002</c:v>
                </c:pt>
                <c:pt idx="1481">
                  <c:v>35.113777000000006</c:v>
                </c:pt>
                <c:pt idx="1482">
                  <c:v>35.156708000000002</c:v>
                </c:pt>
                <c:pt idx="1483">
                  <c:v>35.113503000000001</c:v>
                </c:pt>
                <c:pt idx="1484">
                  <c:v>35.084617999999999</c:v>
                </c:pt>
                <c:pt idx="1485">
                  <c:v>35.037655000000001</c:v>
                </c:pt>
                <c:pt idx="1486">
                  <c:v>35.165371000000015</c:v>
                </c:pt>
                <c:pt idx="1487">
                  <c:v>35.089314000000002</c:v>
                </c:pt>
                <c:pt idx="1488">
                  <c:v>35.070183</c:v>
                </c:pt>
                <c:pt idx="1489">
                  <c:v>35.130711000000012</c:v>
                </c:pt>
                <c:pt idx="1490">
                  <c:v>35.096813000000012</c:v>
                </c:pt>
                <c:pt idx="1491">
                  <c:v>35.059555000000003</c:v>
                </c:pt>
                <c:pt idx="1492">
                  <c:v>35.014774000000003</c:v>
                </c:pt>
                <c:pt idx="1493">
                  <c:v>35.097672000000003</c:v>
                </c:pt>
                <c:pt idx="1494">
                  <c:v>35.094742000000011</c:v>
                </c:pt>
                <c:pt idx="1495">
                  <c:v>35.002033000000011</c:v>
                </c:pt>
                <c:pt idx="1496">
                  <c:v>35.085396000000003</c:v>
                </c:pt>
                <c:pt idx="1497">
                  <c:v>35.000401000000004</c:v>
                </c:pt>
                <c:pt idx="1498">
                  <c:v>34.984679999999997</c:v>
                </c:pt>
                <c:pt idx="1499">
                  <c:v>35.038479000000002</c:v>
                </c:pt>
                <c:pt idx="1500">
                  <c:v>35.084919000000006</c:v>
                </c:pt>
                <c:pt idx="1501">
                  <c:v>35.01849</c:v>
                </c:pt>
                <c:pt idx="1502">
                  <c:v>35.042381000000006</c:v>
                </c:pt>
                <c:pt idx="1503">
                  <c:v>35.128159000000025</c:v>
                </c:pt>
                <c:pt idx="1504">
                  <c:v>35.044521000000003</c:v>
                </c:pt>
                <c:pt idx="1505">
                  <c:v>34.998993000000013</c:v>
                </c:pt>
                <c:pt idx="1506">
                  <c:v>35.074154</c:v>
                </c:pt>
                <c:pt idx="1507">
                  <c:v>34.977020000000003</c:v>
                </c:pt>
                <c:pt idx="1508">
                  <c:v>34.930023000000006</c:v>
                </c:pt>
                <c:pt idx="1509">
                  <c:v>34.950282999999999</c:v>
                </c:pt>
                <c:pt idx="1510">
                  <c:v>34.997593000000002</c:v>
                </c:pt>
                <c:pt idx="1511">
                  <c:v>34.936802</c:v>
                </c:pt>
                <c:pt idx="1512">
                  <c:v>34.973324000000005</c:v>
                </c:pt>
                <c:pt idx="1513">
                  <c:v>34.931313000000003</c:v>
                </c:pt>
                <c:pt idx="1514">
                  <c:v>34.979229000000004</c:v>
                </c:pt>
                <c:pt idx="1515">
                  <c:v>35.017197000000003</c:v>
                </c:pt>
                <c:pt idx="1516">
                  <c:v>34.997223000000005</c:v>
                </c:pt>
                <c:pt idx="1517">
                  <c:v>34.981392</c:v>
                </c:pt>
                <c:pt idx="1518">
                  <c:v>34.925896000000002</c:v>
                </c:pt>
                <c:pt idx="1519">
                  <c:v>35.002918000000015</c:v>
                </c:pt>
                <c:pt idx="1520">
                  <c:v>34.954734999999999</c:v>
                </c:pt>
                <c:pt idx="1521">
                  <c:v>34.939716000000011</c:v>
                </c:pt>
                <c:pt idx="1522">
                  <c:v>34.910476999999993</c:v>
                </c:pt>
                <c:pt idx="1523">
                  <c:v>34.943984999999998</c:v>
                </c:pt>
                <c:pt idx="1524">
                  <c:v>34.974601999999997</c:v>
                </c:pt>
                <c:pt idx="1525">
                  <c:v>34.993618000000012</c:v>
                </c:pt>
                <c:pt idx="1526">
                  <c:v>34.965824000000005</c:v>
                </c:pt>
                <c:pt idx="1527">
                  <c:v>34.930225</c:v>
                </c:pt>
                <c:pt idx="1528">
                  <c:v>34.921489999999999</c:v>
                </c:pt>
                <c:pt idx="1529">
                  <c:v>34.927567000000003</c:v>
                </c:pt>
                <c:pt idx="1530">
                  <c:v>34.962395000000015</c:v>
                </c:pt>
                <c:pt idx="1531">
                  <c:v>34.903957000000005</c:v>
                </c:pt>
                <c:pt idx="1532">
                  <c:v>34.891251000000004</c:v>
                </c:pt>
                <c:pt idx="1533">
                  <c:v>34.851611999999996</c:v>
                </c:pt>
                <c:pt idx="1534">
                  <c:v>34.894165000000001</c:v>
                </c:pt>
                <c:pt idx="1535">
                  <c:v>34.921715000000013</c:v>
                </c:pt>
                <c:pt idx="1536">
                  <c:v>34.804397999999999</c:v>
                </c:pt>
                <c:pt idx="1537">
                  <c:v>34.929394000000002</c:v>
                </c:pt>
                <c:pt idx="1538">
                  <c:v>34.940357000000006</c:v>
                </c:pt>
                <c:pt idx="1539">
                  <c:v>34.841094999999996</c:v>
                </c:pt>
                <c:pt idx="1540">
                  <c:v>34.911097999999996</c:v>
                </c:pt>
                <c:pt idx="1541">
                  <c:v>34.914093000000001</c:v>
                </c:pt>
                <c:pt idx="1542">
                  <c:v>34.867240999999993</c:v>
                </c:pt>
                <c:pt idx="1543">
                  <c:v>34.877213000000005</c:v>
                </c:pt>
                <c:pt idx="1544">
                  <c:v>34.878372000000013</c:v>
                </c:pt>
                <c:pt idx="1545">
                  <c:v>34.862675000000003</c:v>
                </c:pt>
                <c:pt idx="1546">
                  <c:v>34.882015000000003</c:v>
                </c:pt>
                <c:pt idx="1547">
                  <c:v>34.850627999999986</c:v>
                </c:pt>
                <c:pt idx="1548">
                  <c:v>34.927219000000001</c:v>
                </c:pt>
                <c:pt idx="1549">
                  <c:v>34.858603999999993</c:v>
                </c:pt>
                <c:pt idx="1550">
                  <c:v>34.838455000000003</c:v>
                </c:pt>
                <c:pt idx="1551">
                  <c:v>34.858704000000003</c:v>
                </c:pt>
                <c:pt idx="1552">
                  <c:v>34.888840000000002</c:v>
                </c:pt>
                <c:pt idx="1553">
                  <c:v>34.811984999999986</c:v>
                </c:pt>
                <c:pt idx="1554">
                  <c:v>34.820946000000006</c:v>
                </c:pt>
                <c:pt idx="1555">
                  <c:v>34.816216000000004</c:v>
                </c:pt>
                <c:pt idx="1556">
                  <c:v>34.803776000000006</c:v>
                </c:pt>
                <c:pt idx="1557">
                  <c:v>34.794239000000012</c:v>
                </c:pt>
                <c:pt idx="1558">
                  <c:v>34.828102000000015</c:v>
                </c:pt>
                <c:pt idx="1559">
                  <c:v>34.832245</c:v>
                </c:pt>
                <c:pt idx="1560">
                  <c:v>34.762325000000018</c:v>
                </c:pt>
                <c:pt idx="1561">
                  <c:v>34.749100000000013</c:v>
                </c:pt>
                <c:pt idx="1562">
                  <c:v>34.756142000000011</c:v>
                </c:pt>
                <c:pt idx="1563">
                  <c:v>34.798573000000026</c:v>
                </c:pt>
                <c:pt idx="1564">
                  <c:v>34.797321000000011</c:v>
                </c:pt>
                <c:pt idx="1565">
                  <c:v>34.827202</c:v>
                </c:pt>
                <c:pt idx="1566">
                  <c:v>34.79821800000002</c:v>
                </c:pt>
                <c:pt idx="1567">
                  <c:v>34.867644999999996</c:v>
                </c:pt>
                <c:pt idx="1568">
                  <c:v>34.861107000000004</c:v>
                </c:pt>
                <c:pt idx="1569">
                  <c:v>34.741550000000011</c:v>
                </c:pt>
                <c:pt idx="1570">
                  <c:v>34.830471000000003</c:v>
                </c:pt>
                <c:pt idx="1571">
                  <c:v>34.748764000000001</c:v>
                </c:pt>
                <c:pt idx="1572">
                  <c:v>34.835480000000004</c:v>
                </c:pt>
                <c:pt idx="1573">
                  <c:v>34.797775000000016</c:v>
                </c:pt>
                <c:pt idx="1574">
                  <c:v>34.725670000000015</c:v>
                </c:pt>
                <c:pt idx="1575">
                  <c:v>34.696899000000002</c:v>
                </c:pt>
                <c:pt idx="1576">
                  <c:v>34.760750000000016</c:v>
                </c:pt>
                <c:pt idx="1577">
                  <c:v>34.739216000000013</c:v>
                </c:pt>
                <c:pt idx="1578">
                  <c:v>34.818866999999997</c:v>
                </c:pt>
                <c:pt idx="1579">
                  <c:v>34.791656000000003</c:v>
                </c:pt>
                <c:pt idx="1580">
                  <c:v>34.803847999999995</c:v>
                </c:pt>
                <c:pt idx="1581">
                  <c:v>34.718502000000015</c:v>
                </c:pt>
                <c:pt idx="1582">
                  <c:v>34.790054000000012</c:v>
                </c:pt>
                <c:pt idx="1583">
                  <c:v>34.736382000000013</c:v>
                </c:pt>
                <c:pt idx="1584">
                  <c:v>34.776375000000016</c:v>
                </c:pt>
                <c:pt idx="1585">
                  <c:v>34.730251000000003</c:v>
                </c:pt>
                <c:pt idx="1586">
                  <c:v>34.686714000000002</c:v>
                </c:pt>
                <c:pt idx="1587">
                  <c:v>34.757999000000005</c:v>
                </c:pt>
                <c:pt idx="1588">
                  <c:v>34.735867000000006</c:v>
                </c:pt>
                <c:pt idx="1589">
                  <c:v>34.783047000000003</c:v>
                </c:pt>
                <c:pt idx="1590">
                  <c:v>34.760841000000006</c:v>
                </c:pt>
                <c:pt idx="1591">
                  <c:v>34.719955000000013</c:v>
                </c:pt>
                <c:pt idx="1592">
                  <c:v>34.687145000000001</c:v>
                </c:pt>
                <c:pt idx="1593">
                  <c:v>34.705288000000003</c:v>
                </c:pt>
                <c:pt idx="1594">
                  <c:v>34.701641000000002</c:v>
                </c:pt>
                <c:pt idx="1595">
                  <c:v>34.679951000000003</c:v>
                </c:pt>
                <c:pt idx="1596">
                  <c:v>34.714584000000002</c:v>
                </c:pt>
                <c:pt idx="1597">
                  <c:v>34.697529000000003</c:v>
                </c:pt>
                <c:pt idx="1598">
                  <c:v>34.705814000000011</c:v>
                </c:pt>
                <c:pt idx="1599">
                  <c:v>34.717922000000002</c:v>
                </c:pt>
                <c:pt idx="1600">
                  <c:v>34.736691</c:v>
                </c:pt>
                <c:pt idx="1601">
                  <c:v>34.713375000000013</c:v>
                </c:pt>
                <c:pt idx="1602">
                  <c:v>34.636707000000001</c:v>
                </c:pt>
                <c:pt idx="1603">
                  <c:v>34.728569000000014</c:v>
                </c:pt>
                <c:pt idx="1604">
                  <c:v>34.745266000000001</c:v>
                </c:pt>
                <c:pt idx="1605">
                  <c:v>34.738327000000012</c:v>
                </c:pt>
                <c:pt idx="1606">
                  <c:v>34.676640000000006</c:v>
                </c:pt>
                <c:pt idx="1607">
                  <c:v>34.637314000000003</c:v>
                </c:pt>
                <c:pt idx="1608">
                  <c:v>34.736271000000002</c:v>
                </c:pt>
                <c:pt idx="1609">
                  <c:v>34.649738000000013</c:v>
                </c:pt>
                <c:pt idx="1610">
                  <c:v>34.676899000000006</c:v>
                </c:pt>
                <c:pt idx="1611">
                  <c:v>34.711273000000006</c:v>
                </c:pt>
                <c:pt idx="1612">
                  <c:v>34.685001</c:v>
                </c:pt>
                <c:pt idx="1613">
                  <c:v>34.683777000000006</c:v>
                </c:pt>
                <c:pt idx="1614">
                  <c:v>34.644356000000002</c:v>
                </c:pt>
                <c:pt idx="1615">
                  <c:v>34.613892</c:v>
                </c:pt>
                <c:pt idx="1616">
                  <c:v>34.631855000000002</c:v>
                </c:pt>
                <c:pt idx="1617">
                  <c:v>34.714359000000002</c:v>
                </c:pt>
                <c:pt idx="1618">
                  <c:v>34.631317000000003</c:v>
                </c:pt>
                <c:pt idx="1619">
                  <c:v>34.665657000000003</c:v>
                </c:pt>
                <c:pt idx="1620">
                  <c:v>34.631714000000002</c:v>
                </c:pt>
                <c:pt idx="1621">
                  <c:v>34.636147000000001</c:v>
                </c:pt>
                <c:pt idx="1622">
                  <c:v>34.643394000000001</c:v>
                </c:pt>
                <c:pt idx="1623">
                  <c:v>34.607688999999993</c:v>
                </c:pt>
                <c:pt idx="1624">
                  <c:v>34.655216000000003</c:v>
                </c:pt>
                <c:pt idx="1625">
                  <c:v>34.627926000000002</c:v>
                </c:pt>
                <c:pt idx="1626">
                  <c:v>34.668087</c:v>
                </c:pt>
                <c:pt idx="1627">
                  <c:v>34.672836000000011</c:v>
                </c:pt>
                <c:pt idx="1628">
                  <c:v>34.577194000000006</c:v>
                </c:pt>
                <c:pt idx="1629">
                  <c:v>34.641953000000001</c:v>
                </c:pt>
                <c:pt idx="1630">
                  <c:v>34.636135000000017</c:v>
                </c:pt>
                <c:pt idx="1631">
                  <c:v>34.636459000000002</c:v>
                </c:pt>
                <c:pt idx="1632">
                  <c:v>34.643696000000006</c:v>
                </c:pt>
                <c:pt idx="1633">
                  <c:v>34.571335000000012</c:v>
                </c:pt>
                <c:pt idx="1634">
                  <c:v>34.557692999999993</c:v>
                </c:pt>
                <c:pt idx="1635">
                  <c:v>34.594128000000012</c:v>
                </c:pt>
                <c:pt idx="1636">
                  <c:v>34.631367000000004</c:v>
                </c:pt>
                <c:pt idx="1637">
                  <c:v>34.616199000000002</c:v>
                </c:pt>
                <c:pt idx="1638">
                  <c:v>34.569569000000001</c:v>
                </c:pt>
                <c:pt idx="1639">
                  <c:v>34.526524000000002</c:v>
                </c:pt>
                <c:pt idx="1640">
                  <c:v>34.579311000000011</c:v>
                </c:pt>
                <c:pt idx="1641">
                  <c:v>34.562840000000001</c:v>
                </c:pt>
                <c:pt idx="1642">
                  <c:v>34.519524000000004</c:v>
                </c:pt>
                <c:pt idx="1643">
                  <c:v>34.582035000000012</c:v>
                </c:pt>
                <c:pt idx="1644">
                  <c:v>34.576714000000003</c:v>
                </c:pt>
                <c:pt idx="1645">
                  <c:v>34.592499000000011</c:v>
                </c:pt>
                <c:pt idx="1646">
                  <c:v>34.547379000000006</c:v>
                </c:pt>
                <c:pt idx="1647">
                  <c:v>34.538784</c:v>
                </c:pt>
                <c:pt idx="1648">
                  <c:v>34.568287000000005</c:v>
                </c:pt>
                <c:pt idx="1649">
                  <c:v>34.611217000000003</c:v>
                </c:pt>
                <c:pt idx="1650">
                  <c:v>34.577118000000013</c:v>
                </c:pt>
                <c:pt idx="1651">
                  <c:v>34.577744000000003</c:v>
                </c:pt>
                <c:pt idx="1652">
                  <c:v>34.483466999999997</c:v>
                </c:pt>
                <c:pt idx="1653">
                  <c:v>34.550529000000004</c:v>
                </c:pt>
                <c:pt idx="1654">
                  <c:v>34.556370000000001</c:v>
                </c:pt>
                <c:pt idx="1655">
                  <c:v>34.532867000000003</c:v>
                </c:pt>
                <c:pt idx="1656">
                  <c:v>34.525951000000013</c:v>
                </c:pt>
                <c:pt idx="1657">
                  <c:v>34.523022000000012</c:v>
                </c:pt>
                <c:pt idx="1658">
                  <c:v>34.480392000000002</c:v>
                </c:pt>
                <c:pt idx="1659">
                  <c:v>34.502338000000016</c:v>
                </c:pt>
                <c:pt idx="1660">
                  <c:v>34.518997000000006</c:v>
                </c:pt>
                <c:pt idx="1661">
                  <c:v>34.503113000000013</c:v>
                </c:pt>
                <c:pt idx="1662">
                  <c:v>34.527519000000012</c:v>
                </c:pt>
                <c:pt idx="1663">
                  <c:v>34.505424000000005</c:v>
                </c:pt>
                <c:pt idx="1664">
                  <c:v>34.537582</c:v>
                </c:pt>
                <c:pt idx="1665">
                  <c:v>34.498516000000016</c:v>
                </c:pt>
                <c:pt idx="1666">
                  <c:v>34.503338000000014</c:v>
                </c:pt>
                <c:pt idx="1667">
                  <c:v>34.462021</c:v>
                </c:pt>
                <c:pt idx="1668">
                  <c:v>34.531971000000006</c:v>
                </c:pt>
                <c:pt idx="1669">
                  <c:v>34.503684999999997</c:v>
                </c:pt>
                <c:pt idx="1670">
                  <c:v>34.470104000000006</c:v>
                </c:pt>
                <c:pt idx="1671">
                  <c:v>34.455311000000002</c:v>
                </c:pt>
                <c:pt idx="1672">
                  <c:v>34.473717000000001</c:v>
                </c:pt>
                <c:pt idx="1673">
                  <c:v>34.490818000000012</c:v>
                </c:pt>
                <c:pt idx="1674">
                  <c:v>34.497459000000006</c:v>
                </c:pt>
                <c:pt idx="1675">
                  <c:v>34.494984000000002</c:v>
                </c:pt>
                <c:pt idx="1676">
                  <c:v>34.485386000000005</c:v>
                </c:pt>
                <c:pt idx="1677">
                  <c:v>34.500454000000005</c:v>
                </c:pt>
                <c:pt idx="1678">
                  <c:v>34.488525000000003</c:v>
                </c:pt>
                <c:pt idx="1679">
                  <c:v>34.470660999999993</c:v>
                </c:pt>
                <c:pt idx="1680">
                  <c:v>34.460766</c:v>
                </c:pt>
                <c:pt idx="1681">
                  <c:v>34.425594000000011</c:v>
                </c:pt>
                <c:pt idx="1682">
                  <c:v>34.423256000000002</c:v>
                </c:pt>
                <c:pt idx="1683">
                  <c:v>34.414527999999997</c:v>
                </c:pt>
                <c:pt idx="1684">
                  <c:v>34.479202000000001</c:v>
                </c:pt>
                <c:pt idx="1685">
                  <c:v>34.471321000000003</c:v>
                </c:pt>
                <c:pt idx="1686">
                  <c:v>34.37867</c:v>
                </c:pt>
                <c:pt idx="1687">
                  <c:v>34.449696000000003</c:v>
                </c:pt>
                <c:pt idx="1688">
                  <c:v>34.360229000000004</c:v>
                </c:pt>
                <c:pt idx="1689">
                  <c:v>34.457927999999995</c:v>
                </c:pt>
                <c:pt idx="1690">
                  <c:v>34.437344000000003</c:v>
                </c:pt>
                <c:pt idx="1691">
                  <c:v>34.437737000000006</c:v>
                </c:pt>
                <c:pt idx="1692">
                  <c:v>34.426922000000012</c:v>
                </c:pt>
                <c:pt idx="1693">
                  <c:v>34.425068000000003</c:v>
                </c:pt>
                <c:pt idx="1694">
                  <c:v>34.411118000000002</c:v>
                </c:pt>
                <c:pt idx="1695">
                  <c:v>34.379639000000005</c:v>
                </c:pt>
                <c:pt idx="1696">
                  <c:v>34.424351000000001</c:v>
                </c:pt>
                <c:pt idx="1697">
                  <c:v>34.407989999999998</c:v>
                </c:pt>
                <c:pt idx="1698">
                  <c:v>34.405972000000013</c:v>
                </c:pt>
                <c:pt idx="1699">
                  <c:v>34.458073000000006</c:v>
                </c:pt>
                <c:pt idx="1700">
                  <c:v>34.428028000000012</c:v>
                </c:pt>
                <c:pt idx="1701">
                  <c:v>34.389317000000005</c:v>
                </c:pt>
                <c:pt idx="1702">
                  <c:v>34.381526999999998</c:v>
                </c:pt>
                <c:pt idx="1703">
                  <c:v>34.414447999999986</c:v>
                </c:pt>
                <c:pt idx="1704">
                  <c:v>34.404419000000004</c:v>
                </c:pt>
                <c:pt idx="1705">
                  <c:v>34.399876000000006</c:v>
                </c:pt>
                <c:pt idx="1706">
                  <c:v>34.356868999999982</c:v>
                </c:pt>
                <c:pt idx="1707">
                  <c:v>34.369492000000001</c:v>
                </c:pt>
                <c:pt idx="1708">
                  <c:v>34.374737000000003</c:v>
                </c:pt>
                <c:pt idx="1709">
                  <c:v>34.372481999999998</c:v>
                </c:pt>
                <c:pt idx="1710">
                  <c:v>34.337207999999997</c:v>
                </c:pt>
                <c:pt idx="1711">
                  <c:v>34.381438999999993</c:v>
                </c:pt>
                <c:pt idx="1712">
                  <c:v>34.369766000000006</c:v>
                </c:pt>
                <c:pt idx="1713">
                  <c:v>34.344532000000001</c:v>
                </c:pt>
                <c:pt idx="1714">
                  <c:v>34.357406999999981</c:v>
                </c:pt>
                <c:pt idx="1715">
                  <c:v>34.348251000000005</c:v>
                </c:pt>
                <c:pt idx="1716">
                  <c:v>34.378731000000002</c:v>
                </c:pt>
                <c:pt idx="1717">
                  <c:v>34.352206999999993</c:v>
                </c:pt>
                <c:pt idx="1718">
                  <c:v>34.346663999999997</c:v>
                </c:pt>
                <c:pt idx="1719">
                  <c:v>34.334144999999999</c:v>
                </c:pt>
                <c:pt idx="1720">
                  <c:v>34.317210999999993</c:v>
                </c:pt>
                <c:pt idx="1721">
                  <c:v>34.373234000000004</c:v>
                </c:pt>
                <c:pt idx="1722">
                  <c:v>34.355011000000005</c:v>
                </c:pt>
                <c:pt idx="1723">
                  <c:v>34.351451999999995</c:v>
                </c:pt>
                <c:pt idx="1724">
                  <c:v>34.344249999999995</c:v>
                </c:pt>
                <c:pt idx="1725">
                  <c:v>34.295631000000014</c:v>
                </c:pt>
                <c:pt idx="1726">
                  <c:v>34.332561000000005</c:v>
                </c:pt>
                <c:pt idx="1727">
                  <c:v>34.318352000000012</c:v>
                </c:pt>
                <c:pt idx="1728">
                  <c:v>34.294376000000014</c:v>
                </c:pt>
                <c:pt idx="1729">
                  <c:v>34.305531000000002</c:v>
                </c:pt>
                <c:pt idx="1730">
                  <c:v>34.367885999999999</c:v>
                </c:pt>
                <c:pt idx="1731">
                  <c:v>34.313682999999997</c:v>
                </c:pt>
                <c:pt idx="1732">
                  <c:v>34.299221000000003</c:v>
                </c:pt>
                <c:pt idx="1733">
                  <c:v>34.328728000000012</c:v>
                </c:pt>
                <c:pt idx="1734">
                  <c:v>34.294563000000011</c:v>
                </c:pt>
                <c:pt idx="1735">
                  <c:v>34.283360000000002</c:v>
                </c:pt>
                <c:pt idx="1736">
                  <c:v>34.243610000000011</c:v>
                </c:pt>
                <c:pt idx="1737">
                  <c:v>34.334606000000001</c:v>
                </c:pt>
                <c:pt idx="1738">
                  <c:v>34.297131000000014</c:v>
                </c:pt>
                <c:pt idx="1739">
                  <c:v>34.239414000000011</c:v>
                </c:pt>
                <c:pt idx="1740">
                  <c:v>34.296265000000012</c:v>
                </c:pt>
                <c:pt idx="1741">
                  <c:v>34.271683000000003</c:v>
                </c:pt>
                <c:pt idx="1742">
                  <c:v>34.304706999999993</c:v>
                </c:pt>
                <c:pt idx="1743">
                  <c:v>34.315536000000002</c:v>
                </c:pt>
                <c:pt idx="1744">
                  <c:v>34.283539000000012</c:v>
                </c:pt>
                <c:pt idx="1745">
                  <c:v>34.276546000000003</c:v>
                </c:pt>
                <c:pt idx="1746">
                  <c:v>34.281364000000004</c:v>
                </c:pt>
                <c:pt idx="1747">
                  <c:v>34.264751000000011</c:v>
                </c:pt>
                <c:pt idx="1748">
                  <c:v>34.290901000000012</c:v>
                </c:pt>
                <c:pt idx="1749">
                  <c:v>34.299847</c:v>
                </c:pt>
                <c:pt idx="1750">
                  <c:v>34.264149000000003</c:v>
                </c:pt>
                <c:pt idx="1751">
                  <c:v>34.264519000000014</c:v>
                </c:pt>
                <c:pt idx="1752">
                  <c:v>34.219589000000006</c:v>
                </c:pt>
                <c:pt idx="1753">
                  <c:v>34.243694000000005</c:v>
                </c:pt>
                <c:pt idx="1754">
                  <c:v>34.232948000000015</c:v>
                </c:pt>
                <c:pt idx="1755">
                  <c:v>34.265297000000011</c:v>
                </c:pt>
                <c:pt idx="1756">
                  <c:v>34.261074000000001</c:v>
                </c:pt>
                <c:pt idx="1757">
                  <c:v>34.271225000000001</c:v>
                </c:pt>
                <c:pt idx="1758">
                  <c:v>34.275902000000016</c:v>
                </c:pt>
                <c:pt idx="1759">
                  <c:v>34.177872000000001</c:v>
                </c:pt>
                <c:pt idx="1760">
                  <c:v>34.252887999999999</c:v>
                </c:pt>
                <c:pt idx="1761">
                  <c:v>34.225349000000016</c:v>
                </c:pt>
                <c:pt idx="1762">
                  <c:v>34.235382000000016</c:v>
                </c:pt>
                <c:pt idx="1763">
                  <c:v>34.289589000000007</c:v>
                </c:pt>
                <c:pt idx="1764">
                  <c:v>34.237278000000003</c:v>
                </c:pt>
                <c:pt idx="1765">
                  <c:v>34.223293000000012</c:v>
                </c:pt>
                <c:pt idx="1766">
                  <c:v>34.228508000000019</c:v>
                </c:pt>
                <c:pt idx="1767">
                  <c:v>34.193146000000013</c:v>
                </c:pt>
                <c:pt idx="1768">
                  <c:v>34.211411000000005</c:v>
                </c:pt>
                <c:pt idx="1769">
                  <c:v>34.253796000000001</c:v>
                </c:pt>
                <c:pt idx="1770">
                  <c:v>34.229530000000018</c:v>
                </c:pt>
                <c:pt idx="1771">
                  <c:v>34.197163000000003</c:v>
                </c:pt>
                <c:pt idx="1772">
                  <c:v>34.187626000000002</c:v>
                </c:pt>
                <c:pt idx="1773">
                  <c:v>34.172932000000017</c:v>
                </c:pt>
                <c:pt idx="1774">
                  <c:v>34.183060000000005</c:v>
                </c:pt>
                <c:pt idx="1775">
                  <c:v>34.231094000000006</c:v>
                </c:pt>
                <c:pt idx="1776">
                  <c:v>34.222450000000016</c:v>
                </c:pt>
                <c:pt idx="1777">
                  <c:v>34.174381000000004</c:v>
                </c:pt>
                <c:pt idx="1778">
                  <c:v>34.151031000000003</c:v>
                </c:pt>
                <c:pt idx="1779">
                  <c:v>34.166317000000021</c:v>
                </c:pt>
                <c:pt idx="1780">
                  <c:v>34.137680000000003</c:v>
                </c:pt>
                <c:pt idx="1781">
                  <c:v>34.223614000000012</c:v>
                </c:pt>
                <c:pt idx="1782">
                  <c:v>34.198959000000016</c:v>
                </c:pt>
                <c:pt idx="1783">
                  <c:v>34.143974</c:v>
                </c:pt>
                <c:pt idx="1784">
                  <c:v>34.194813000000003</c:v>
                </c:pt>
                <c:pt idx="1785">
                  <c:v>34.179626000000006</c:v>
                </c:pt>
                <c:pt idx="1786">
                  <c:v>34.164791000000001</c:v>
                </c:pt>
                <c:pt idx="1787">
                  <c:v>34.193432000000016</c:v>
                </c:pt>
                <c:pt idx="1788">
                  <c:v>34.166569000000003</c:v>
                </c:pt>
                <c:pt idx="1789">
                  <c:v>34.165409000000011</c:v>
                </c:pt>
                <c:pt idx="1790">
                  <c:v>34.182419000000003</c:v>
                </c:pt>
                <c:pt idx="1791">
                  <c:v>34.135654000000002</c:v>
                </c:pt>
                <c:pt idx="1792">
                  <c:v>34.139038000000014</c:v>
                </c:pt>
                <c:pt idx="1793">
                  <c:v>34.139606000000001</c:v>
                </c:pt>
                <c:pt idx="1794">
                  <c:v>34.123814000000003</c:v>
                </c:pt>
                <c:pt idx="1795">
                  <c:v>34.192669000000002</c:v>
                </c:pt>
                <c:pt idx="1796">
                  <c:v>34.168423000000011</c:v>
                </c:pt>
                <c:pt idx="1797">
                  <c:v>34.128704000000013</c:v>
                </c:pt>
                <c:pt idx="1798">
                  <c:v>34.111426999999999</c:v>
                </c:pt>
                <c:pt idx="1799">
                  <c:v>34.107646999999993</c:v>
                </c:pt>
                <c:pt idx="1800">
                  <c:v>34.189640000000004</c:v>
                </c:pt>
                <c:pt idx="1801">
                  <c:v>34.114882999999999</c:v>
                </c:pt>
                <c:pt idx="1802">
                  <c:v>34.155045000000001</c:v>
                </c:pt>
                <c:pt idx="1803">
                  <c:v>34.183823000000004</c:v>
                </c:pt>
                <c:pt idx="1804">
                  <c:v>34.139877000000006</c:v>
                </c:pt>
                <c:pt idx="1805">
                  <c:v>34.201313000000013</c:v>
                </c:pt>
                <c:pt idx="1806">
                  <c:v>34.154899999999998</c:v>
                </c:pt>
                <c:pt idx="1807">
                  <c:v>34.149357000000002</c:v>
                </c:pt>
                <c:pt idx="1808">
                  <c:v>34.115681000000002</c:v>
                </c:pt>
                <c:pt idx="1809">
                  <c:v>34.149555000000014</c:v>
                </c:pt>
                <c:pt idx="1810">
                  <c:v>34.162956000000015</c:v>
                </c:pt>
                <c:pt idx="1811">
                  <c:v>34.109203000000001</c:v>
                </c:pt>
                <c:pt idx="1812">
                  <c:v>34.121536000000013</c:v>
                </c:pt>
                <c:pt idx="1813">
                  <c:v>34.106693</c:v>
                </c:pt>
                <c:pt idx="1814">
                  <c:v>34.097504000000001</c:v>
                </c:pt>
                <c:pt idx="1815">
                  <c:v>34.099339000000015</c:v>
                </c:pt>
                <c:pt idx="1816">
                  <c:v>34.153271000000004</c:v>
                </c:pt>
                <c:pt idx="1817">
                  <c:v>34.092400000000012</c:v>
                </c:pt>
                <c:pt idx="1818">
                  <c:v>34.149673</c:v>
                </c:pt>
                <c:pt idx="1819">
                  <c:v>34.088005000000003</c:v>
                </c:pt>
                <c:pt idx="1820">
                  <c:v>34.067558000000012</c:v>
                </c:pt>
                <c:pt idx="1821">
                  <c:v>34.092167000000003</c:v>
                </c:pt>
                <c:pt idx="1822">
                  <c:v>34.119086999999993</c:v>
                </c:pt>
                <c:pt idx="1823">
                  <c:v>34.104424000000002</c:v>
                </c:pt>
                <c:pt idx="1824">
                  <c:v>34.084389000000002</c:v>
                </c:pt>
                <c:pt idx="1825">
                  <c:v>34.053040000000003</c:v>
                </c:pt>
                <c:pt idx="1826">
                  <c:v>34.131512000000015</c:v>
                </c:pt>
                <c:pt idx="1827">
                  <c:v>34.086357</c:v>
                </c:pt>
                <c:pt idx="1828">
                  <c:v>34.108383000000003</c:v>
                </c:pt>
                <c:pt idx="1829">
                  <c:v>34.101192000000012</c:v>
                </c:pt>
                <c:pt idx="1830">
                  <c:v>34.125389000000013</c:v>
                </c:pt>
                <c:pt idx="1831">
                  <c:v>34.089676000000004</c:v>
                </c:pt>
                <c:pt idx="1832">
                  <c:v>34.093605000000011</c:v>
                </c:pt>
                <c:pt idx="1833">
                  <c:v>34.097015000000013</c:v>
                </c:pt>
                <c:pt idx="1834">
                  <c:v>34.082344000000006</c:v>
                </c:pt>
                <c:pt idx="1835">
                  <c:v>34.061581000000004</c:v>
                </c:pt>
                <c:pt idx="1836">
                  <c:v>34.084899999999998</c:v>
                </c:pt>
                <c:pt idx="1837">
                  <c:v>34.078297000000006</c:v>
                </c:pt>
                <c:pt idx="1838">
                  <c:v>34.043106000000002</c:v>
                </c:pt>
                <c:pt idx="1839">
                  <c:v>34.079025000000001</c:v>
                </c:pt>
                <c:pt idx="1840">
                  <c:v>34.106125000000013</c:v>
                </c:pt>
                <c:pt idx="1841">
                  <c:v>34.041740000000004</c:v>
                </c:pt>
                <c:pt idx="1842">
                  <c:v>34.062977000000011</c:v>
                </c:pt>
                <c:pt idx="1843">
                  <c:v>34.047459000000003</c:v>
                </c:pt>
                <c:pt idx="1844">
                  <c:v>34.061321</c:v>
                </c:pt>
                <c:pt idx="1845">
                  <c:v>34.090565000000012</c:v>
                </c:pt>
                <c:pt idx="1846">
                  <c:v>34.026516000000015</c:v>
                </c:pt>
                <c:pt idx="1847">
                  <c:v>34.041595000000001</c:v>
                </c:pt>
                <c:pt idx="1848">
                  <c:v>34.064915000000013</c:v>
                </c:pt>
                <c:pt idx="1849">
                  <c:v>34.062763000000011</c:v>
                </c:pt>
                <c:pt idx="1850">
                  <c:v>34.078094</c:v>
                </c:pt>
                <c:pt idx="1851">
                  <c:v>34.096020000000003</c:v>
                </c:pt>
                <c:pt idx="1852">
                  <c:v>34.052040000000005</c:v>
                </c:pt>
                <c:pt idx="1853">
                  <c:v>34.056816000000005</c:v>
                </c:pt>
                <c:pt idx="1854">
                  <c:v>34.046600000000005</c:v>
                </c:pt>
                <c:pt idx="1855">
                  <c:v>34.063686000000004</c:v>
                </c:pt>
                <c:pt idx="1856">
                  <c:v>34.049709</c:v>
                </c:pt>
                <c:pt idx="1857">
                  <c:v>34.037463999999993</c:v>
                </c:pt>
                <c:pt idx="1858">
                  <c:v>34.042343000000002</c:v>
                </c:pt>
                <c:pt idx="1859">
                  <c:v>34.056464999999996</c:v>
                </c:pt>
                <c:pt idx="1860">
                  <c:v>34.031708000000002</c:v>
                </c:pt>
                <c:pt idx="1861">
                  <c:v>34.053215000000002</c:v>
                </c:pt>
                <c:pt idx="1862">
                  <c:v>34.001864999999995</c:v>
                </c:pt>
                <c:pt idx="1863">
                  <c:v>34.017425999999993</c:v>
                </c:pt>
                <c:pt idx="1864">
                  <c:v>33.994255000000003</c:v>
                </c:pt>
                <c:pt idx="1865">
                  <c:v>34.007771000000005</c:v>
                </c:pt>
                <c:pt idx="1866">
                  <c:v>34.011874999999996</c:v>
                </c:pt>
                <c:pt idx="1867">
                  <c:v>34.010914</c:v>
                </c:pt>
                <c:pt idx="1868">
                  <c:v>34.020386000000002</c:v>
                </c:pt>
                <c:pt idx="1869">
                  <c:v>34.040157000000001</c:v>
                </c:pt>
                <c:pt idx="1870">
                  <c:v>33.977009000000002</c:v>
                </c:pt>
                <c:pt idx="1871">
                  <c:v>34.021458000000003</c:v>
                </c:pt>
                <c:pt idx="1872">
                  <c:v>33.986804999999997</c:v>
                </c:pt>
                <c:pt idx="1873">
                  <c:v>34.030273000000001</c:v>
                </c:pt>
                <c:pt idx="1874">
                  <c:v>33.999496000000001</c:v>
                </c:pt>
                <c:pt idx="1875">
                  <c:v>33.977859000000002</c:v>
                </c:pt>
                <c:pt idx="1876">
                  <c:v>33.988060000000004</c:v>
                </c:pt>
                <c:pt idx="1877">
                  <c:v>33.987106000000004</c:v>
                </c:pt>
                <c:pt idx="1878">
                  <c:v>34.007587000000001</c:v>
                </c:pt>
                <c:pt idx="1879">
                  <c:v>33.966057000000006</c:v>
                </c:pt>
                <c:pt idx="1880">
                  <c:v>34.011776000000005</c:v>
                </c:pt>
                <c:pt idx="1881">
                  <c:v>34.002487000000002</c:v>
                </c:pt>
                <c:pt idx="1882">
                  <c:v>34.009148000000003</c:v>
                </c:pt>
                <c:pt idx="1883">
                  <c:v>33.969810000000003</c:v>
                </c:pt>
                <c:pt idx="1884">
                  <c:v>33.978542000000012</c:v>
                </c:pt>
                <c:pt idx="1885">
                  <c:v>33.961739000000001</c:v>
                </c:pt>
                <c:pt idx="1886">
                  <c:v>33.966778000000012</c:v>
                </c:pt>
                <c:pt idx="1887">
                  <c:v>33.959865999999998</c:v>
                </c:pt>
                <c:pt idx="1888">
                  <c:v>33.978142000000013</c:v>
                </c:pt>
                <c:pt idx="1889">
                  <c:v>33.944511000000006</c:v>
                </c:pt>
                <c:pt idx="1890">
                  <c:v>33.922363000000011</c:v>
                </c:pt>
                <c:pt idx="1891">
                  <c:v>33.983623999999999</c:v>
                </c:pt>
                <c:pt idx="1892">
                  <c:v>33.987407999999995</c:v>
                </c:pt>
                <c:pt idx="1893">
                  <c:v>33.991417000000006</c:v>
                </c:pt>
                <c:pt idx="1894">
                  <c:v>33.977329000000005</c:v>
                </c:pt>
                <c:pt idx="1895">
                  <c:v>33.964058000000001</c:v>
                </c:pt>
                <c:pt idx="1896">
                  <c:v>33.952946000000004</c:v>
                </c:pt>
                <c:pt idx="1897">
                  <c:v>33.941787999999995</c:v>
                </c:pt>
                <c:pt idx="1898">
                  <c:v>33.932468</c:v>
                </c:pt>
                <c:pt idx="1899">
                  <c:v>33.962429</c:v>
                </c:pt>
                <c:pt idx="1900">
                  <c:v>33.984237999999998</c:v>
                </c:pt>
                <c:pt idx="1901">
                  <c:v>33.932198000000014</c:v>
                </c:pt>
                <c:pt idx="1902">
                  <c:v>33.934345</c:v>
                </c:pt>
                <c:pt idx="1903">
                  <c:v>33.926910000000014</c:v>
                </c:pt>
                <c:pt idx="1904">
                  <c:v>33.958247999999998</c:v>
                </c:pt>
                <c:pt idx="1905">
                  <c:v>33.953189999999999</c:v>
                </c:pt>
                <c:pt idx="1906">
                  <c:v>33.961098</c:v>
                </c:pt>
                <c:pt idx="1907">
                  <c:v>33.975948000000002</c:v>
                </c:pt>
                <c:pt idx="1908">
                  <c:v>33.923717000000003</c:v>
                </c:pt>
                <c:pt idx="1909">
                  <c:v>33.928963000000003</c:v>
                </c:pt>
                <c:pt idx="1910">
                  <c:v>33.879330000000003</c:v>
                </c:pt>
                <c:pt idx="1911">
                  <c:v>33.932541000000001</c:v>
                </c:pt>
                <c:pt idx="1912">
                  <c:v>33.935867000000002</c:v>
                </c:pt>
                <c:pt idx="1913">
                  <c:v>33.920189000000001</c:v>
                </c:pt>
                <c:pt idx="1914">
                  <c:v>33.921204000000003</c:v>
                </c:pt>
                <c:pt idx="1915">
                  <c:v>33.923775000000013</c:v>
                </c:pt>
                <c:pt idx="1916">
                  <c:v>33.929817</c:v>
                </c:pt>
                <c:pt idx="1917">
                  <c:v>33.914124000000001</c:v>
                </c:pt>
                <c:pt idx="1918">
                  <c:v>33.947220000000002</c:v>
                </c:pt>
                <c:pt idx="1919">
                  <c:v>33.949691999999999</c:v>
                </c:pt>
                <c:pt idx="1920">
                  <c:v>33.952961000000002</c:v>
                </c:pt>
                <c:pt idx="1921">
                  <c:v>33.898903000000011</c:v>
                </c:pt>
                <c:pt idx="1922">
                  <c:v>33.891296000000004</c:v>
                </c:pt>
                <c:pt idx="1923">
                  <c:v>33.95748099999998</c:v>
                </c:pt>
                <c:pt idx="1924">
                  <c:v>33.907394000000004</c:v>
                </c:pt>
                <c:pt idx="1925">
                  <c:v>33.926712000000016</c:v>
                </c:pt>
                <c:pt idx="1926">
                  <c:v>33.937344000000003</c:v>
                </c:pt>
                <c:pt idx="1927">
                  <c:v>33.932220000000001</c:v>
                </c:pt>
                <c:pt idx="1928">
                  <c:v>33.875240000000005</c:v>
                </c:pt>
                <c:pt idx="1929">
                  <c:v>33.887954999999998</c:v>
                </c:pt>
                <c:pt idx="1930">
                  <c:v>33.931656000000004</c:v>
                </c:pt>
                <c:pt idx="1931">
                  <c:v>33.890022000000002</c:v>
                </c:pt>
                <c:pt idx="1932">
                  <c:v>33.900314000000002</c:v>
                </c:pt>
                <c:pt idx="1933">
                  <c:v>33.900687999999995</c:v>
                </c:pt>
                <c:pt idx="1934">
                  <c:v>33.850242999999999</c:v>
                </c:pt>
                <c:pt idx="1935">
                  <c:v>33.874076999999993</c:v>
                </c:pt>
                <c:pt idx="1936">
                  <c:v>33.895294</c:v>
                </c:pt>
                <c:pt idx="1937">
                  <c:v>33.891227999999998</c:v>
                </c:pt>
                <c:pt idx="1938">
                  <c:v>33.911845999999997</c:v>
                </c:pt>
                <c:pt idx="1939">
                  <c:v>33.890034</c:v>
                </c:pt>
                <c:pt idx="1940">
                  <c:v>33.886906000000003</c:v>
                </c:pt>
                <c:pt idx="1941">
                  <c:v>33.866657000000004</c:v>
                </c:pt>
                <c:pt idx="1942">
                  <c:v>33.892311000000021</c:v>
                </c:pt>
                <c:pt idx="1943">
                  <c:v>33.877377000000003</c:v>
                </c:pt>
                <c:pt idx="1944">
                  <c:v>33.885921000000003</c:v>
                </c:pt>
                <c:pt idx="1945">
                  <c:v>33.890095000000002</c:v>
                </c:pt>
                <c:pt idx="1946">
                  <c:v>33.867271000000002</c:v>
                </c:pt>
                <c:pt idx="1947">
                  <c:v>33.873856000000004</c:v>
                </c:pt>
                <c:pt idx="1948">
                  <c:v>33.862919000000012</c:v>
                </c:pt>
                <c:pt idx="1949">
                  <c:v>33.838799000000002</c:v>
                </c:pt>
                <c:pt idx="1950">
                  <c:v>33.852859000000002</c:v>
                </c:pt>
                <c:pt idx="1951">
                  <c:v>33.890255000000003</c:v>
                </c:pt>
                <c:pt idx="1952">
                  <c:v>33.837661999999995</c:v>
                </c:pt>
                <c:pt idx="1953">
                  <c:v>33.871971000000002</c:v>
                </c:pt>
                <c:pt idx="1954">
                  <c:v>33.849060000000001</c:v>
                </c:pt>
                <c:pt idx="1955">
                  <c:v>33.864059000000005</c:v>
                </c:pt>
                <c:pt idx="1956">
                  <c:v>33.853115000000003</c:v>
                </c:pt>
                <c:pt idx="1957">
                  <c:v>33.853909000000002</c:v>
                </c:pt>
                <c:pt idx="1958">
                  <c:v>33.863163</c:v>
                </c:pt>
                <c:pt idx="1959">
                  <c:v>33.860176000000003</c:v>
                </c:pt>
                <c:pt idx="1960">
                  <c:v>33.826225000000001</c:v>
                </c:pt>
                <c:pt idx="1961">
                  <c:v>33.852909000000004</c:v>
                </c:pt>
                <c:pt idx="1962">
                  <c:v>33.864231000000004</c:v>
                </c:pt>
                <c:pt idx="1963">
                  <c:v>33.852187999999998</c:v>
                </c:pt>
                <c:pt idx="1964">
                  <c:v>33.852417000000003</c:v>
                </c:pt>
                <c:pt idx="1965">
                  <c:v>33.882869999999997</c:v>
                </c:pt>
                <c:pt idx="1966">
                  <c:v>33.897601999999999</c:v>
                </c:pt>
                <c:pt idx="1967">
                  <c:v>33.837555000000002</c:v>
                </c:pt>
                <c:pt idx="1968">
                  <c:v>33.816699999999997</c:v>
                </c:pt>
                <c:pt idx="1969">
                  <c:v>33.829712000000015</c:v>
                </c:pt>
                <c:pt idx="1970">
                  <c:v>33.854049999999994</c:v>
                </c:pt>
                <c:pt idx="1971">
                  <c:v>33.813674999999996</c:v>
                </c:pt>
                <c:pt idx="1972">
                  <c:v>33.834343000000004</c:v>
                </c:pt>
                <c:pt idx="1973">
                  <c:v>33.842579000000001</c:v>
                </c:pt>
                <c:pt idx="1974">
                  <c:v>33.803833000000004</c:v>
                </c:pt>
                <c:pt idx="1975">
                  <c:v>33.832298000000002</c:v>
                </c:pt>
                <c:pt idx="1976">
                  <c:v>33.822750000000013</c:v>
                </c:pt>
                <c:pt idx="1977">
                  <c:v>33.827911</c:v>
                </c:pt>
                <c:pt idx="1978">
                  <c:v>33.824649999999998</c:v>
                </c:pt>
                <c:pt idx="1979">
                  <c:v>33.831589000000001</c:v>
                </c:pt>
                <c:pt idx="1980">
                  <c:v>33.795822000000015</c:v>
                </c:pt>
                <c:pt idx="1981">
                  <c:v>33.803077999999999</c:v>
                </c:pt>
                <c:pt idx="1982">
                  <c:v>33.829529000000001</c:v>
                </c:pt>
                <c:pt idx="1983">
                  <c:v>33.808174000000001</c:v>
                </c:pt>
                <c:pt idx="1984">
                  <c:v>33.826305000000012</c:v>
                </c:pt>
                <c:pt idx="1985">
                  <c:v>33.827274000000003</c:v>
                </c:pt>
                <c:pt idx="1986">
                  <c:v>33.821041000000001</c:v>
                </c:pt>
                <c:pt idx="1987">
                  <c:v>33.817676999999982</c:v>
                </c:pt>
                <c:pt idx="1988">
                  <c:v>33.826969000000005</c:v>
                </c:pt>
                <c:pt idx="1989">
                  <c:v>33.832893000000006</c:v>
                </c:pt>
                <c:pt idx="1990">
                  <c:v>33.844851999999996</c:v>
                </c:pt>
                <c:pt idx="1991">
                  <c:v>33.817379000000003</c:v>
                </c:pt>
                <c:pt idx="1992">
                  <c:v>33.815288999999993</c:v>
                </c:pt>
                <c:pt idx="1993">
                  <c:v>33.818233000000006</c:v>
                </c:pt>
                <c:pt idx="1994">
                  <c:v>33.813053000000004</c:v>
                </c:pt>
                <c:pt idx="1995">
                  <c:v>33.805080000000004</c:v>
                </c:pt>
                <c:pt idx="1996">
                  <c:v>33.765022000000016</c:v>
                </c:pt>
                <c:pt idx="1997">
                  <c:v>33.769764000000002</c:v>
                </c:pt>
                <c:pt idx="1998">
                  <c:v>33.779644000000005</c:v>
                </c:pt>
                <c:pt idx="1999">
                  <c:v>33.777966000000006</c:v>
                </c:pt>
                <c:pt idx="2000">
                  <c:v>33.786972000000013</c:v>
                </c:pt>
                <c:pt idx="2001">
                  <c:v>33.786533000000013</c:v>
                </c:pt>
                <c:pt idx="2002">
                  <c:v>33.789577000000001</c:v>
                </c:pt>
                <c:pt idx="2003">
                  <c:v>33.786835000000011</c:v>
                </c:pt>
                <c:pt idx="2004">
                  <c:v>33.775311000000016</c:v>
                </c:pt>
                <c:pt idx="2005">
                  <c:v>33.800564000000001</c:v>
                </c:pt>
                <c:pt idx="2006">
                  <c:v>33.762566000000014</c:v>
                </c:pt>
                <c:pt idx="2007">
                  <c:v>33.772255000000015</c:v>
                </c:pt>
                <c:pt idx="2008">
                  <c:v>33.754360000000005</c:v>
                </c:pt>
                <c:pt idx="2009">
                  <c:v>33.788021000000001</c:v>
                </c:pt>
                <c:pt idx="2010">
                  <c:v>33.810200000000002</c:v>
                </c:pt>
                <c:pt idx="2011">
                  <c:v>33.770649000000006</c:v>
                </c:pt>
                <c:pt idx="2012">
                  <c:v>33.775974000000012</c:v>
                </c:pt>
                <c:pt idx="2013">
                  <c:v>33.774265</c:v>
                </c:pt>
                <c:pt idx="2014">
                  <c:v>33.762661000000001</c:v>
                </c:pt>
                <c:pt idx="2015">
                  <c:v>33.786808000000001</c:v>
                </c:pt>
                <c:pt idx="2016">
                  <c:v>33.785969000000001</c:v>
                </c:pt>
                <c:pt idx="2017">
                  <c:v>33.751972000000002</c:v>
                </c:pt>
                <c:pt idx="2018">
                  <c:v>33.785370000000015</c:v>
                </c:pt>
                <c:pt idx="2019">
                  <c:v>33.757846999999998</c:v>
                </c:pt>
                <c:pt idx="2020">
                  <c:v>33.712749000000002</c:v>
                </c:pt>
                <c:pt idx="2021">
                  <c:v>33.741982</c:v>
                </c:pt>
                <c:pt idx="2022">
                  <c:v>33.781963000000005</c:v>
                </c:pt>
                <c:pt idx="2023">
                  <c:v>33.764664000000003</c:v>
                </c:pt>
                <c:pt idx="2024">
                  <c:v>33.741600000000005</c:v>
                </c:pt>
                <c:pt idx="2025">
                  <c:v>33.748905000000015</c:v>
                </c:pt>
                <c:pt idx="2026">
                  <c:v>33.793499000000011</c:v>
                </c:pt>
                <c:pt idx="2027">
                  <c:v>33.716949</c:v>
                </c:pt>
                <c:pt idx="2028">
                  <c:v>33.741833</c:v>
                </c:pt>
                <c:pt idx="2029">
                  <c:v>33.747040000000005</c:v>
                </c:pt>
                <c:pt idx="2030">
                  <c:v>33.735828000000012</c:v>
                </c:pt>
                <c:pt idx="2031">
                  <c:v>33.733139000000016</c:v>
                </c:pt>
                <c:pt idx="2032">
                  <c:v>33.72803500000002</c:v>
                </c:pt>
                <c:pt idx="2033">
                  <c:v>33.770470000000003</c:v>
                </c:pt>
                <c:pt idx="2034">
                  <c:v>33.753693000000005</c:v>
                </c:pt>
                <c:pt idx="2035">
                  <c:v>33.724655000000013</c:v>
                </c:pt>
                <c:pt idx="2036">
                  <c:v>33.749626000000006</c:v>
                </c:pt>
                <c:pt idx="2037">
                  <c:v>33.780174000000002</c:v>
                </c:pt>
                <c:pt idx="2038">
                  <c:v>33.750813000000001</c:v>
                </c:pt>
                <c:pt idx="2039">
                  <c:v>33.745277000000002</c:v>
                </c:pt>
                <c:pt idx="2040">
                  <c:v>33.720737000000014</c:v>
                </c:pt>
                <c:pt idx="2041">
                  <c:v>33.766010000000016</c:v>
                </c:pt>
                <c:pt idx="2042">
                  <c:v>33.735939000000016</c:v>
                </c:pt>
                <c:pt idx="2043">
                  <c:v>33.732418000000017</c:v>
                </c:pt>
                <c:pt idx="2044">
                  <c:v>33.740425000000002</c:v>
                </c:pt>
                <c:pt idx="2045">
                  <c:v>33.743458000000011</c:v>
                </c:pt>
                <c:pt idx="2046">
                  <c:v>33.713539000000011</c:v>
                </c:pt>
                <c:pt idx="2047">
                  <c:v>33.754726000000005</c:v>
                </c:pt>
                <c:pt idx="2048">
                  <c:v>33.720699000000003</c:v>
                </c:pt>
                <c:pt idx="2049">
                  <c:v>33.746243</c:v>
                </c:pt>
                <c:pt idx="2050">
                  <c:v>33.752926000000002</c:v>
                </c:pt>
                <c:pt idx="2051">
                  <c:v>33.705120000000015</c:v>
                </c:pt>
                <c:pt idx="2052">
                  <c:v>33.732441000000001</c:v>
                </c:pt>
                <c:pt idx="2053">
                  <c:v>33.735634000000012</c:v>
                </c:pt>
                <c:pt idx="2054">
                  <c:v>33.733776000000013</c:v>
                </c:pt>
                <c:pt idx="2055">
                  <c:v>33.730545000000014</c:v>
                </c:pt>
                <c:pt idx="2056">
                  <c:v>33.715160000000012</c:v>
                </c:pt>
                <c:pt idx="2057">
                  <c:v>33.737923000000002</c:v>
                </c:pt>
                <c:pt idx="2058">
                  <c:v>33.711178000000011</c:v>
                </c:pt>
                <c:pt idx="2059">
                  <c:v>33.709732000000017</c:v>
                </c:pt>
                <c:pt idx="2060">
                  <c:v>33.688179000000012</c:v>
                </c:pt>
                <c:pt idx="2061">
                  <c:v>33.704319000000012</c:v>
                </c:pt>
                <c:pt idx="2062">
                  <c:v>33.717666999999999</c:v>
                </c:pt>
                <c:pt idx="2063">
                  <c:v>33.703335000000017</c:v>
                </c:pt>
                <c:pt idx="2064">
                  <c:v>33.693684000000005</c:v>
                </c:pt>
                <c:pt idx="2065">
                  <c:v>33.696213000000014</c:v>
                </c:pt>
                <c:pt idx="2066">
                  <c:v>33.700077</c:v>
                </c:pt>
                <c:pt idx="2067">
                  <c:v>33.686592000000012</c:v>
                </c:pt>
                <c:pt idx="2068">
                  <c:v>33.713009</c:v>
                </c:pt>
                <c:pt idx="2069">
                  <c:v>33.708824</c:v>
                </c:pt>
                <c:pt idx="2070">
                  <c:v>33.700939000000012</c:v>
                </c:pt>
                <c:pt idx="2071">
                  <c:v>33.742504000000011</c:v>
                </c:pt>
                <c:pt idx="2072">
                  <c:v>33.704029000000006</c:v>
                </c:pt>
                <c:pt idx="2073">
                  <c:v>33.739120000000014</c:v>
                </c:pt>
                <c:pt idx="2074">
                  <c:v>33.713627000000002</c:v>
                </c:pt>
                <c:pt idx="2075">
                  <c:v>33.686501</c:v>
                </c:pt>
                <c:pt idx="2076">
                  <c:v>33.745449000000001</c:v>
                </c:pt>
                <c:pt idx="2077">
                  <c:v>33.690022000000013</c:v>
                </c:pt>
                <c:pt idx="2078">
                  <c:v>33.69833000000002</c:v>
                </c:pt>
                <c:pt idx="2079">
                  <c:v>33.686951000000001</c:v>
                </c:pt>
                <c:pt idx="2080">
                  <c:v>33.696075000000015</c:v>
                </c:pt>
                <c:pt idx="2081">
                  <c:v>33.729595000000018</c:v>
                </c:pt>
                <c:pt idx="2082">
                  <c:v>33.675018000000016</c:v>
                </c:pt>
                <c:pt idx="2083">
                  <c:v>33.704941000000005</c:v>
                </c:pt>
                <c:pt idx="2084">
                  <c:v>33.693657000000002</c:v>
                </c:pt>
                <c:pt idx="2085">
                  <c:v>33.692520000000016</c:v>
                </c:pt>
                <c:pt idx="2086">
                  <c:v>33.697243</c:v>
                </c:pt>
                <c:pt idx="2087">
                  <c:v>33.669548000000013</c:v>
                </c:pt>
                <c:pt idx="2088">
                  <c:v>33.675930000000015</c:v>
                </c:pt>
                <c:pt idx="2089">
                  <c:v>33.684848999999993</c:v>
                </c:pt>
                <c:pt idx="2090">
                  <c:v>33.681904000000003</c:v>
                </c:pt>
                <c:pt idx="2091">
                  <c:v>33.690216000000021</c:v>
                </c:pt>
                <c:pt idx="2092">
                  <c:v>33.700230000000012</c:v>
                </c:pt>
                <c:pt idx="2093">
                  <c:v>33.642117000000013</c:v>
                </c:pt>
                <c:pt idx="2094">
                  <c:v>33.716377000000001</c:v>
                </c:pt>
                <c:pt idx="2095">
                  <c:v>33.693672000000014</c:v>
                </c:pt>
                <c:pt idx="2096">
                  <c:v>33.690933000000015</c:v>
                </c:pt>
                <c:pt idx="2097">
                  <c:v>33.708405000000013</c:v>
                </c:pt>
                <c:pt idx="2098">
                  <c:v>33.679138000000016</c:v>
                </c:pt>
                <c:pt idx="2099">
                  <c:v>33.669136000000016</c:v>
                </c:pt>
                <c:pt idx="2100">
                  <c:v>33.662132000000028</c:v>
                </c:pt>
                <c:pt idx="2101">
                  <c:v>33.712086000000006</c:v>
                </c:pt>
                <c:pt idx="2102">
                  <c:v>33.681557000000005</c:v>
                </c:pt>
                <c:pt idx="2103">
                  <c:v>33.656544000000004</c:v>
                </c:pt>
                <c:pt idx="2104">
                  <c:v>33.657248999999993</c:v>
                </c:pt>
                <c:pt idx="2105">
                  <c:v>33.704906000000001</c:v>
                </c:pt>
                <c:pt idx="2106">
                  <c:v>33.678749000000003</c:v>
                </c:pt>
                <c:pt idx="2107">
                  <c:v>33.648918000000016</c:v>
                </c:pt>
                <c:pt idx="2108">
                  <c:v>33.624535000000016</c:v>
                </c:pt>
                <c:pt idx="2109">
                  <c:v>33.691330000000015</c:v>
                </c:pt>
                <c:pt idx="2110">
                  <c:v>33.655899000000005</c:v>
                </c:pt>
                <c:pt idx="2111">
                  <c:v>33.640625</c:v>
                </c:pt>
                <c:pt idx="2112">
                  <c:v>33.673477000000005</c:v>
                </c:pt>
                <c:pt idx="2113">
                  <c:v>33.642605000000003</c:v>
                </c:pt>
                <c:pt idx="2114">
                  <c:v>33.634300000000003</c:v>
                </c:pt>
                <c:pt idx="2115">
                  <c:v>33.680973000000002</c:v>
                </c:pt>
                <c:pt idx="2116">
                  <c:v>33.665680000000002</c:v>
                </c:pt>
                <c:pt idx="2117">
                  <c:v>33.654620999999999</c:v>
                </c:pt>
                <c:pt idx="2118">
                  <c:v>33.644432000000002</c:v>
                </c:pt>
                <c:pt idx="2119">
                  <c:v>33.670002000000011</c:v>
                </c:pt>
                <c:pt idx="2120">
                  <c:v>33.661621000000004</c:v>
                </c:pt>
                <c:pt idx="2121">
                  <c:v>33.642647000000004</c:v>
                </c:pt>
                <c:pt idx="2122">
                  <c:v>33.664787000000004</c:v>
                </c:pt>
                <c:pt idx="2123">
                  <c:v>33.674927000000004</c:v>
                </c:pt>
                <c:pt idx="2124">
                  <c:v>33.625526000000015</c:v>
                </c:pt>
                <c:pt idx="2125">
                  <c:v>33.666088000000002</c:v>
                </c:pt>
                <c:pt idx="2126">
                  <c:v>33.632992000000016</c:v>
                </c:pt>
                <c:pt idx="2127">
                  <c:v>33.621170000000014</c:v>
                </c:pt>
                <c:pt idx="2128">
                  <c:v>33.654819000000003</c:v>
                </c:pt>
                <c:pt idx="2129">
                  <c:v>33.623192000000017</c:v>
                </c:pt>
                <c:pt idx="2130">
                  <c:v>33.654026000000002</c:v>
                </c:pt>
                <c:pt idx="2131">
                  <c:v>33.656207999999999</c:v>
                </c:pt>
                <c:pt idx="2132">
                  <c:v>33.636040000000001</c:v>
                </c:pt>
                <c:pt idx="2133">
                  <c:v>33.677894999999999</c:v>
                </c:pt>
                <c:pt idx="2134">
                  <c:v>33.627621000000005</c:v>
                </c:pt>
                <c:pt idx="2135">
                  <c:v>33.632538000000018</c:v>
                </c:pt>
                <c:pt idx="2136">
                  <c:v>33.635296000000011</c:v>
                </c:pt>
                <c:pt idx="2137">
                  <c:v>33.684326000000006</c:v>
                </c:pt>
                <c:pt idx="2138">
                  <c:v>33.645943000000003</c:v>
                </c:pt>
                <c:pt idx="2139">
                  <c:v>33.669895000000011</c:v>
                </c:pt>
                <c:pt idx="2140">
                  <c:v>33.666332000000018</c:v>
                </c:pt>
                <c:pt idx="2141">
                  <c:v>33.648827000000004</c:v>
                </c:pt>
                <c:pt idx="2142">
                  <c:v>33.597487999999998</c:v>
                </c:pt>
                <c:pt idx="2143">
                  <c:v>33.633987000000005</c:v>
                </c:pt>
                <c:pt idx="2144">
                  <c:v>33.656593000000001</c:v>
                </c:pt>
                <c:pt idx="2145">
                  <c:v>33.622665000000012</c:v>
                </c:pt>
                <c:pt idx="2146">
                  <c:v>33.618801000000005</c:v>
                </c:pt>
                <c:pt idx="2147">
                  <c:v>33.633839000000002</c:v>
                </c:pt>
                <c:pt idx="2148">
                  <c:v>33.640864999999998</c:v>
                </c:pt>
                <c:pt idx="2149">
                  <c:v>33.636581</c:v>
                </c:pt>
                <c:pt idx="2150">
                  <c:v>33.628311000000025</c:v>
                </c:pt>
                <c:pt idx="2151">
                  <c:v>33.656155000000012</c:v>
                </c:pt>
                <c:pt idx="2152">
                  <c:v>33.644699000000003</c:v>
                </c:pt>
                <c:pt idx="2153">
                  <c:v>33.629276000000011</c:v>
                </c:pt>
                <c:pt idx="2154">
                  <c:v>33.666092000000013</c:v>
                </c:pt>
                <c:pt idx="2155">
                  <c:v>33.625713000000026</c:v>
                </c:pt>
                <c:pt idx="2156">
                  <c:v>33.614361000000002</c:v>
                </c:pt>
                <c:pt idx="2157">
                  <c:v>33.615242000000002</c:v>
                </c:pt>
                <c:pt idx="2158">
                  <c:v>33.621956000000011</c:v>
                </c:pt>
                <c:pt idx="2159">
                  <c:v>33.647835000000001</c:v>
                </c:pt>
                <c:pt idx="2160">
                  <c:v>33.611983999999993</c:v>
                </c:pt>
                <c:pt idx="2161">
                  <c:v>33.601684999999996</c:v>
                </c:pt>
                <c:pt idx="2162">
                  <c:v>33.655254000000006</c:v>
                </c:pt>
                <c:pt idx="2163">
                  <c:v>33.654350000000001</c:v>
                </c:pt>
                <c:pt idx="2164">
                  <c:v>33.610809000000003</c:v>
                </c:pt>
                <c:pt idx="2165">
                  <c:v>33.628117000000017</c:v>
                </c:pt>
                <c:pt idx="2166">
                  <c:v>33.630291</c:v>
                </c:pt>
                <c:pt idx="2167">
                  <c:v>33.646900000000002</c:v>
                </c:pt>
                <c:pt idx="2168">
                  <c:v>33.641632000000001</c:v>
                </c:pt>
                <c:pt idx="2169">
                  <c:v>33.628468000000012</c:v>
                </c:pt>
                <c:pt idx="2170">
                  <c:v>33.631531000000003</c:v>
                </c:pt>
                <c:pt idx="2171">
                  <c:v>33.608707000000003</c:v>
                </c:pt>
                <c:pt idx="2172">
                  <c:v>33.661983000000006</c:v>
                </c:pt>
                <c:pt idx="2173">
                  <c:v>33.627052000000013</c:v>
                </c:pt>
                <c:pt idx="2174">
                  <c:v>33.612797</c:v>
                </c:pt>
                <c:pt idx="2175">
                  <c:v>33.632931000000013</c:v>
                </c:pt>
                <c:pt idx="2176">
                  <c:v>33.627617000000001</c:v>
                </c:pt>
                <c:pt idx="2177">
                  <c:v>33.615822000000001</c:v>
                </c:pt>
                <c:pt idx="2178">
                  <c:v>33.606110000000015</c:v>
                </c:pt>
                <c:pt idx="2179">
                  <c:v>33.622631000000013</c:v>
                </c:pt>
                <c:pt idx="2180">
                  <c:v>33.585796000000002</c:v>
                </c:pt>
                <c:pt idx="2181">
                  <c:v>33.611094999999999</c:v>
                </c:pt>
                <c:pt idx="2182">
                  <c:v>33.598007000000003</c:v>
                </c:pt>
                <c:pt idx="2183">
                  <c:v>33.613194</c:v>
                </c:pt>
                <c:pt idx="2184">
                  <c:v>33.607407000000002</c:v>
                </c:pt>
                <c:pt idx="2185">
                  <c:v>33.618507000000001</c:v>
                </c:pt>
                <c:pt idx="2186">
                  <c:v>33.598728000000015</c:v>
                </c:pt>
                <c:pt idx="2187">
                  <c:v>33.598061000000001</c:v>
                </c:pt>
                <c:pt idx="2188">
                  <c:v>33.609970000000011</c:v>
                </c:pt>
                <c:pt idx="2189">
                  <c:v>33.593876000000002</c:v>
                </c:pt>
                <c:pt idx="2190">
                  <c:v>33.598965000000014</c:v>
                </c:pt>
                <c:pt idx="2191">
                  <c:v>33.633297000000006</c:v>
                </c:pt>
                <c:pt idx="2192">
                  <c:v>33.598309000000015</c:v>
                </c:pt>
                <c:pt idx="2193">
                  <c:v>33.628876000000012</c:v>
                </c:pt>
                <c:pt idx="2194">
                  <c:v>33.608913000000015</c:v>
                </c:pt>
                <c:pt idx="2195">
                  <c:v>33.595562000000015</c:v>
                </c:pt>
                <c:pt idx="2196">
                  <c:v>33.614184999999999</c:v>
                </c:pt>
                <c:pt idx="2197">
                  <c:v>33.572231000000002</c:v>
                </c:pt>
                <c:pt idx="2198">
                  <c:v>33.608269</c:v>
                </c:pt>
                <c:pt idx="2199">
                  <c:v>33.600380000000001</c:v>
                </c:pt>
                <c:pt idx="2200">
                  <c:v>33.625366000000014</c:v>
                </c:pt>
                <c:pt idx="2201">
                  <c:v>33.578465000000001</c:v>
                </c:pt>
                <c:pt idx="2202">
                  <c:v>33.600361000000007</c:v>
                </c:pt>
                <c:pt idx="2203">
                  <c:v>33.601871000000003</c:v>
                </c:pt>
                <c:pt idx="2204">
                  <c:v>33.601738000000012</c:v>
                </c:pt>
                <c:pt idx="2205">
                  <c:v>33.597000000000001</c:v>
                </c:pt>
                <c:pt idx="2206">
                  <c:v>33.593170000000015</c:v>
                </c:pt>
                <c:pt idx="2207">
                  <c:v>33.591118000000016</c:v>
                </c:pt>
                <c:pt idx="2208">
                  <c:v>33.586666000000001</c:v>
                </c:pt>
                <c:pt idx="2209">
                  <c:v>33.597080000000005</c:v>
                </c:pt>
                <c:pt idx="2210">
                  <c:v>33.552361000000005</c:v>
                </c:pt>
                <c:pt idx="2211">
                  <c:v>33.576080000000005</c:v>
                </c:pt>
                <c:pt idx="2212">
                  <c:v>33.642307000000002</c:v>
                </c:pt>
                <c:pt idx="2213">
                  <c:v>33.565594000000011</c:v>
                </c:pt>
                <c:pt idx="2214">
                  <c:v>33.604206000000005</c:v>
                </c:pt>
                <c:pt idx="2215">
                  <c:v>33.613724000000005</c:v>
                </c:pt>
                <c:pt idx="2216">
                  <c:v>33.633717000000011</c:v>
                </c:pt>
                <c:pt idx="2217">
                  <c:v>33.600319000000013</c:v>
                </c:pt>
                <c:pt idx="2218">
                  <c:v>33.596226000000001</c:v>
                </c:pt>
                <c:pt idx="2219">
                  <c:v>33.610561000000004</c:v>
                </c:pt>
                <c:pt idx="2220">
                  <c:v>33.619415000000011</c:v>
                </c:pt>
                <c:pt idx="2221">
                  <c:v>33.593731000000012</c:v>
                </c:pt>
                <c:pt idx="2222">
                  <c:v>33.596260000000001</c:v>
                </c:pt>
                <c:pt idx="2223">
                  <c:v>33.596722000000014</c:v>
                </c:pt>
                <c:pt idx="2224">
                  <c:v>33.597038000000012</c:v>
                </c:pt>
                <c:pt idx="2225">
                  <c:v>33.575211000000003</c:v>
                </c:pt>
                <c:pt idx="2226">
                  <c:v>33.592342000000016</c:v>
                </c:pt>
                <c:pt idx="2227">
                  <c:v>33.611908</c:v>
                </c:pt>
                <c:pt idx="2228">
                  <c:v>33.581257000000001</c:v>
                </c:pt>
                <c:pt idx="2229">
                  <c:v>33.577763000000004</c:v>
                </c:pt>
                <c:pt idx="2230">
                  <c:v>33.601669000000001</c:v>
                </c:pt>
                <c:pt idx="2231">
                  <c:v>33.592670000000012</c:v>
                </c:pt>
                <c:pt idx="2232">
                  <c:v>33.548130000000015</c:v>
                </c:pt>
                <c:pt idx="2233">
                  <c:v>33.599884000000003</c:v>
                </c:pt>
                <c:pt idx="2234">
                  <c:v>33.573261000000002</c:v>
                </c:pt>
                <c:pt idx="2235">
                  <c:v>33.557288999999997</c:v>
                </c:pt>
                <c:pt idx="2236">
                  <c:v>33.584987999999996</c:v>
                </c:pt>
                <c:pt idx="2237">
                  <c:v>33.562550000000016</c:v>
                </c:pt>
                <c:pt idx="2238">
                  <c:v>33.580276000000005</c:v>
                </c:pt>
                <c:pt idx="2239">
                  <c:v>33.582836</c:v>
                </c:pt>
                <c:pt idx="2240">
                  <c:v>33.576267000000001</c:v>
                </c:pt>
                <c:pt idx="2241">
                  <c:v>33.577964999999999</c:v>
                </c:pt>
                <c:pt idx="2242">
                  <c:v>33.574069999999999</c:v>
                </c:pt>
                <c:pt idx="2243">
                  <c:v>33.586575000000003</c:v>
                </c:pt>
                <c:pt idx="2244">
                  <c:v>33.580219</c:v>
                </c:pt>
                <c:pt idx="2245">
                  <c:v>33.570042000000001</c:v>
                </c:pt>
                <c:pt idx="2246">
                  <c:v>33.598843000000002</c:v>
                </c:pt>
                <c:pt idx="2247">
                  <c:v>33.568485000000003</c:v>
                </c:pt>
                <c:pt idx="2248">
                  <c:v>33.585957000000001</c:v>
                </c:pt>
                <c:pt idx="2249">
                  <c:v>33.561520000000002</c:v>
                </c:pt>
                <c:pt idx="2250">
                  <c:v>33.562538000000025</c:v>
                </c:pt>
                <c:pt idx="2251">
                  <c:v>33.598969000000011</c:v>
                </c:pt>
                <c:pt idx="2252">
                  <c:v>33.569366000000002</c:v>
                </c:pt>
                <c:pt idx="2253">
                  <c:v>33.545433000000003</c:v>
                </c:pt>
                <c:pt idx="2254">
                  <c:v>33.549061000000002</c:v>
                </c:pt>
                <c:pt idx="2255">
                  <c:v>33.580661999999997</c:v>
                </c:pt>
                <c:pt idx="2256">
                  <c:v>33.596859000000002</c:v>
                </c:pt>
                <c:pt idx="2257">
                  <c:v>33.547379000000006</c:v>
                </c:pt>
                <c:pt idx="2258">
                  <c:v>33.560322000000014</c:v>
                </c:pt>
                <c:pt idx="2259">
                  <c:v>33.578346000000003</c:v>
                </c:pt>
                <c:pt idx="2260">
                  <c:v>33.551890999999998</c:v>
                </c:pt>
                <c:pt idx="2261">
                  <c:v>33.556846999999998</c:v>
                </c:pt>
                <c:pt idx="2262">
                  <c:v>33.581543000000003</c:v>
                </c:pt>
                <c:pt idx="2263">
                  <c:v>33.567566000000006</c:v>
                </c:pt>
                <c:pt idx="2264">
                  <c:v>33.573383</c:v>
                </c:pt>
                <c:pt idx="2265">
                  <c:v>33.591312000000016</c:v>
                </c:pt>
                <c:pt idx="2266">
                  <c:v>33.581051000000002</c:v>
                </c:pt>
                <c:pt idx="2267">
                  <c:v>33.562241</c:v>
                </c:pt>
                <c:pt idx="2268">
                  <c:v>33.566147000000001</c:v>
                </c:pt>
                <c:pt idx="2269">
                  <c:v>33.589672</c:v>
                </c:pt>
                <c:pt idx="2270">
                  <c:v>33.570496000000006</c:v>
                </c:pt>
                <c:pt idx="2271">
                  <c:v>33.560699</c:v>
                </c:pt>
                <c:pt idx="2272">
                  <c:v>33.561394</c:v>
                </c:pt>
                <c:pt idx="2273">
                  <c:v>33.577011000000006</c:v>
                </c:pt>
                <c:pt idx="2274">
                  <c:v>33.559345</c:v>
                </c:pt>
                <c:pt idx="2275">
                  <c:v>33.534008</c:v>
                </c:pt>
                <c:pt idx="2276">
                  <c:v>33.560719000000013</c:v>
                </c:pt>
                <c:pt idx="2277">
                  <c:v>33.556464999999996</c:v>
                </c:pt>
                <c:pt idx="2278">
                  <c:v>33.568714000000014</c:v>
                </c:pt>
                <c:pt idx="2279">
                  <c:v>33.56531500000002</c:v>
                </c:pt>
                <c:pt idx="2280">
                  <c:v>33.598511000000016</c:v>
                </c:pt>
                <c:pt idx="2281">
                  <c:v>33.546757000000007</c:v>
                </c:pt>
                <c:pt idx="2282">
                  <c:v>33.576813000000001</c:v>
                </c:pt>
                <c:pt idx="2283">
                  <c:v>33.576183</c:v>
                </c:pt>
                <c:pt idx="2284">
                  <c:v>33.580227000000001</c:v>
                </c:pt>
                <c:pt idx="2285">
                  <c:v>33.564785000000001</c:v>
                </c:pt>
                <c:pt idx="2286">
                  <c:v>33.585831000000006</c:v>
                </c:pt>
                <c:pt idx="2287">
                  <c:v>33.577846999999998</c:v>
                </c:pt>
                <c:pt idx="2288">
                  <c:v>33.579620000000006</c:v>
                </c:pt>
                <c:pt idx="2289">
                  <c:v>33.564293000000006</c:v>
                </c:pt>
                <c:pt idx="2290">
                  <c:v>33.565861000000005</c:v>
                </c:pt>
                <c:pt idx="2291">
                  <c:v>33.575577000000003</c:v>
                </c:pt>
                <c:pt idx="2292">
                  <c:v>33.571812000000001</c:v>
                </c:pt>
                <c:pt idx="2293">
                  <c:v>33.536827000000002</c:v>
                </c:pt>
                <c:pt idx="2294">
                  <c:v>33.582424000000003</c:v>
                </c:pt>
                <c:pt idx="2295">
                  <c:v>33.593525000000014</c:v>
                </c:pt>
                <c:pt idx="2296">
                  <c:v>33.540974000000006</c:v>
                </c:pt>
                <c:pt idx="2297">
                  <c:v>33.577454000000003</c:v>
                </c:pt>
                <c:pt idx="2298">
                  <c:v>33.572399000000011</c:v>
                </c:pt>
                <c:pt idx="2299">
                  <c:v>33.585106000000003</c:v>
                </c:pt>
                <c:pt idx="2300">
                  <c:v>33.555420000000005</c:v>
                </c:pt>
                <c:pt idx="2301">
                  <c:v>33.572571000000003</c:v>
                </c:pt>
                <c:pt idx="2302">
                  <c:v>33.558266000000003</c:v>
                </c:pt>
                <c:pt idx="2303">
                  <c:v>33.583266999999999</c:v>
                </c:pt>
                <c:pt idx="2304">
                  <c:v>33.552574</c:v>
                </c:pt>
                <c:pt idx="2305">
                  <c:v>33.566772000000014</c:v>
                </c:pt>
                <c:pt idx="2306">
                  <c:v>33.593639000000003</c:v>
                </c:pt>
                <c:pt idx="2307">
                  <c:v>33.566704000000001</c:v>
                </c:pt>
                <c:pt idx="2308">
                  <c:v>33.586468000000004</c:v>
                </c:pt>
                <c:pt idx="2309">
                  <c:v>33.582436000000001</c:v>
                </c:pt>
                <c:pt idx="2310">
                  <c:v>33.568119000000017</c:v>
                </c:pt>
                <c:pt idx="2311">
                  <c:v>33.577877000000001</c:v>
                </c:pt>
                <c:pt idx="2312">
                  <c:v>33.583191000000006</c:v>
                </c:pt>
                <c:pt idx="2313">
                  <c:v>33.569714000000012</c:v>
                </c:pt>
                <c:pt idx="2314">
                  <c:v>33.549274000000004</c:v>
                </c:pt>
                <c:pt idx="2315">
                  <c:v>33.578850000000003</c:v>
                </c:pt>
                <c:pt idx="2316">
                  <c:v>33.571110000000012</c:v>
                </c:pt>
                <c:pt idx="2317">
                  <c:v>33.583861999999996</c:v>
                </c:pt>
                <c:pt idx="2318">
                  <c:v>33.559684999999995</c:v>
                </c:pt>
                <c:pt idx="2319">
                  <c:v>33.571960000000004</c:v>
                </c:pt>
                <c:pt idx="2320">
                  <c:v>33.578465000000001</c:v>
                </c:pt>
                <c:pt idx="2321">
                  <c:v>33.544147000000002</c:v>
                </c:pt>
                <c:pt idx="2322">
                  <c:v>33.580517</c:v>
                </c:pt>
                <c:pt idx="2323">
                  <c:v>33.569904000000001</c:v>
                </c:pt>
                <c:pt idx="2324">
                  <c:v>33.537418000000002</c:v>
                </c:pt>
                <c:pt idx="2325">
                  <c:v>33.559319000000002</c:v>
                </c:pt>
                <c:pt idx="2326">
                  <c:v>33.587151000000006</c:v>
                </c:pt>
                <c:pt idx="2327">
                  <c:v>33.570801000000003</c:v>
                </c:pt>
                <c:pt idx="2328">
                  <c:v>33.548996000000002</c:v>
                </c:pt>
                <c:pt idx="2329">
                  <c:v>33.575092000000012</c:v>
                </c:pt>
                <c:pt idx="2330">
                  <c:v>33.576267000000001</c:v>
                </c:pt>
                <c:pt idx="2331">
                  <c:v>33.535625000000003</c:v>
                </c:pt>
                <c:pt idx="2332">
                  <c:v>33.570666999999993</c:v>
                </c:pt>
                <c:pt idx="2333">
                  <c:v>33.554767999999996</c:v>
                </c:pt>
                <c:pt idx="2334">
                  <c:v>33.553885999999999</c:v>
                </c:pt>
                <c:pt idx="2335">
                  <c:v>33.549419</c:v>
                </c:pt>
                <c:pt idx="2336">
                  <c:v>33.564930000000011</c:v>
                </c:pt>
                <c:pt idx="2337">
                  <c:v>33.546150000000011</c:v>
                </c:pt>
                <c:pt idx="2338">
                  <c:v>33.553772000000002</c:v>
                </c:pt>
                <c:pt idx="2339">
                  <c:v>30.512105999999999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B09-471F-8DBB-A35CDF0FD5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72800"/>
        <c:axId val="82574720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1"/>
                <c:tx>
                  <c:v>poin-11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'Direct Monitors'!$V$5:$V$994</c15:sqref>
                        </c15:formulaRef>
                      </c:ext>
                    </c:extLst>
                    <c:numCache>
                      <c:formatCode>0.00E+00</c:formatCode>
                      <c:ptCount val="990"/>
                      <c:pt idx="0">
                        <c:v>12.626263</c:v>
                      </c:pt>
                      <c:pt idx="1">
                        <c:v>25.252524999999999</c:v>
                      </c:pt>
                      <c:pt idx="2">
                        <c:v>37.878788</c:v>
                      </c:pt>
                      <c:pt idx="3">
                        <c:v>50.505051000000002</c:v>
                      </c:pt>
                      <c:pt idx="4">
                        <c:v>63.131312999999999</c:v>
                      </c:pt>
                      <c:pt idx="5">
                        <c:v>75.757576</c:v>
                      </c:pt>
                      <c:pt idx="6">
                        <c:v>88.383835000000005</c:v>
                      </c:pt>
                      <c:pt idx="7">
                        <c:v>101.01009999999999</c:v>
                      </c:pt>
                      <c:pt idx="8">
                        <c:v>113.63636</c:v>
                      </c:pt>
                      <c:pt idx="9">
                        <c:v>126.26263</c:v>
                      </c:pt>
                      <c:pt idx="10">
                        <c:v>138.88889</c:v>
                      </c:pt>
                      <c:pt idx="11">
                        <c:v>151.51515000000001</c:v>
                      </c:pt>
                      <c:pt idx="12">
                        <c:v>164.14142000000001</c:v>
                      </c:pt>
                      <c:pt idx="13">
                        <c:v>176.76767000000001</c:v>
                      </c:pt>
                      <c:pt idx="14">
                        <c:v>189.39393999999999</c:v>
                      </c:pt>
                      <c:pt idx="15">
                        <c:v>202.02019999999999</c:v>
                      </c:pt>
                      <c:pt idx="16">
                        <c:v>214.64646999999999</c:v>
                      </c:pt>
                      <c:pt idx="17">
                        <c:v>227.27271999999999</c:v>
                      </c:pt>
                      <c:pt idx="18">
                        <c:v>239.89899</c:v>
                      </c:pt>
                      <c:pt idx="19">
                        <c:v>252.52525</c:v>
                      </c:pt>
                      <c:pt idx="20">
                        <c:v>265.15152</c:v>
                      </c:pt>
                      <c:pt idx="21">
                        <c:v>277.77776999999998</c:v>
                      </c:pt>
                      <c:pt idx="22">
                        <c:v>290.40404999999998</c:v>
                      </c:pt>
                      <c:pt idx="23">
                        <c:v>303.03030000000001</c:v>
                      </c:pt>
                      <c:pt idx="24">
                        <c:v>315.65656000000001</c:v>
                      </c:pt>
                      <c:pt idx="25">
                        <c:v>328.28284000000002</c:v>
                      </c:pt>
                      <c:pt idx="26">
                        <c:v>340.90908999999999</c:v>
                      </c:pt>
                      <c:pt idx="27">
                        <c:v>353.53534000000002</c:v>
                      </c:pt>
                      <c:pt idx="28">
                        <c:v>366.16162000000003</c:v>
                      </c:pt>
                      <c:pt idx="29">
                        <c:v>378.78787</c:v>
                      </c:pt>
                      <c:pt idx="30">
                        <c:v>391.41415000000001</c:v>
                      </c:pt>
                      <c:pt idx="31">
                        <c:v>404.04041000000001</c:v>
                      </c:pt>
                      <c:pt idx="32">
                        <c:v>416.66665999999998</c:v>
                      </c:pt>
                      <c:pt idx="33">
                        <c:v>429.29293999999999</c:v>
                      </c:pt>
                      <c:pt idx="34">
                        <c:v>441.91919000000001</c:v>
                      </c:pt>
                      <c:pt idx="35">
                        <c:v>454.54543999999999</c:v>
                      </c:pt>
                      <c:pt idx="36">
                        <c:v>467.17171999999999</c:v>
                      </c:pt>
                      <c:pt idx="37">
                        <c:v>479.79797000000002</c:v>
                      </c:pt>
                      <c:pt idx="38">
                        <c:v>492.42426</c:v>
                      </c:pt>
                      <c:pt idx="39">
                        <c:v>505.05050999999997</c:v>
                      </c:pt>
                      <c:pt idx="40">
                        <c:v>517.67675999999994</c:v>
                      </c:pt>
                      <c:pt idx="41">
                        <c:v>530.30304000000001</c:v>
                      </c:pt>
                      <c:pt idx="42">
                        <c:v>542.92931999999996</c:v>
                      </c:pt>
                      <c:pt idx="43">
                        <c:v>555.55553999999995</c:v>
                      </c:pt>
                      <c:pt idx="44">
                        <c:v>568.18182000000002</c:v>
                      </c:pt>
                      <c:pt idx="45">
                        <c:v>580.80811000000006</c:v>
                      </c:pt>
                      <c:pt idx="46">
                        <c:v>593.43433000000005</c:v>
                      </c:pt>
                      <c:pt idx="47">
                        <c:v>606.06061</c:v>
                      </c:pt>
                      <c:pt idx="48">
                        <c:v>618.68688999999995</c:v>
                      </c:pt>
                      <c:pt idx="49">
                        <c:v>631.31311000000005</c:v>
                      </c:pt>
                      <c:pt idx="50">
                        <c:v>643.93939</c:v>
                      </c:pt>
                      <c:pt idx="51">
                        <c:v>656.56566999999995</c:v>
                      </c:pt>
                      <c:pt idx="52">
                        <c:v>669.19188999999994</c:v>
                      </c:pt>
                      <c:pt idx="53">
                        <c:v>681.81817999999998</c:v>
                      </c:pt>
                      <c:pt idx="54">
                        <c:v>694.44446000000005</c:v>
                      </c:pt>
                      <c:pt idx="55">
                        <c:v>707.07068000000004</c:v>
                      </c:pt>
                      <c:pt idx="56">
                        <c:v>719.69695999999999</c:v>
                      </c:pt>
                      <c:pt idx="57">
                        <c:v>732.32324000000006</c:v>
                      </c:pt>
                      <c:pt idx="58">
                        <c:v>744.94952000000001</c:v>
                      </c:pt>
                      <c:pt idx="59">
                        <c:v>757.57574</c:v>
                      </c:pt>
                      <c:pt idx="60">
                        <c:v>770.20203000000004</c:v>
                      </c:pt>
                      <c:pt idx="61">
                        <c:v>782.82830999999999</c:v>
                      </c:pt>
                      <c:pt idx="62">
                        <c:v>795.45452999999998</c:v>
                      </c:pt>
                      <c:pt idx="63">
                        <c:v>808.08081000000004</c:v>
                      </c:pt>
                      <c:pt idx="64">
                        <c:v>820.70708999999999</c:v>
                      </c:pt>
                      <c:pt idx="65">
                        <c:v>833.33330999999998</c:v>
                      </c:pt>
                      <c:pt idx="66">
                        <c:v>845.95959000000005</c:v>
                      </c:pt>
                      <c:pt idx="67">
                        <c:v>858.58587999999997</c:v>
                      </c:pt>
                      <c:pt idx="68">
                        <c:v>871.21209999999996</c:v>
                      </c:pt>
                      <c:pt idx="69">
                        <c:v>883.83838000000003</c:v>
                      </c:pt>
                      <c:pt idx="70">
                        <c:v>896.46465999999998</c:v>
                      </c:pt>
                      <c:pt idx="71">
                        <c:v>909.09087999999997</c:v>
                      </c:pt>
                      <c:pt idx="72">
                        <c:v>921.71716000000004</c:v>
                      </c:pt>
                      <c:pt idx="73">
                        <c:v>934.34343999999999</c:v>
                      </c:pt>
                      <c:pt idx="74">
                        <c:v>946.96973000000003</c:v>
                      </c:pt>
                      <c:pt idx="75">
                        <c:v>959.59595000000002</c:v>
                      </c:pt>
                      <c:pt idx="76">
                        <c:v>972.22222999999997</c:v>
                      </c:pt>
                      <c:pt idx="77">
                        <c:v>984.84851000000003</c:v>
                      </c:pt>
                      <c:pt idx="78">
                        <c:v>997.47473000000002</c:v>
                      </c:pt>
                      <c:pt idx="79">
                        <c:v>1010.101</c:v>
                      </c:pt>
                      <c:pt idx="80">
                        <c:v>1022.7273</c:v>
                      </c:pt>
                      <c:pt idx="81">
                        <c:v>1035.3534999999999</c:v>
                      </c:pt>
                      <c:pt idx="82">
                        <c:v>1047.9799</c:v>
                      </c:pt>
                      <c:pt idx="83">
                        <c:v>1060.6061</c:v>
                      </c:pt>
                      <c:pt idx="84">
                        <c:v>1073.2322999999999</c:v>
                      </c:pt>
                      <c:pt idx="85">
                        <c:v>1085.8586</c:v>
                      </c:pt>
                      <c:pt idx="86">
                        <c:v>1098.4848999999999</c:v>
                      </c:pt>
                      <c:pt idx="87">
                        <c:v>1111.1111000000001</c:v>
                      </c:pt>
                      <c:pt idx="88">
                        <c:v>1123.7374</c:v>
                      </c:pt>
                      <c:pt idx="89">
                        <c:v>1136.3635999999999</c:v>
                      </c:pt>
                      <c:pt idx="90">
                        <c:v>1148.9899</c:v>
                      </c:pt>
                      <c:pt idx="91">
                        <c:v>1161.6161999999999</c:v>
                      </c:pt>
                      <c:pt idx="92">
                        <c:v>1174.2424000000001</c:v>
                      </c:pt>
                      <c:pt idx="93">
                        <c:v>1186.8687</c:v>
                      </c:pt>
                      <c:pt idx="94">
                        <c:v>1199.4949999999999</c:v>
                      </c:pt>
                      <c:pt idx="95">
                        <c:v>1212.1212</c:v>
                      </c:pt>
                      <c:pt idx="96">
                        <c:v>1224.7474</c:v>
                      </c:pt>
                      <c:pt idx="97">
                        <c:v>1237.3738000000001</c:v>
                      </c:pt>
                      <c:pt idx="98">
                        <c:v>1250</c:v>
                      </c:pt>
                      <c:pt idx="99">
                        <c:v>1262.6261999999999</c:v>
                      </c:pt>
                      <c:pt idx="100">
                        <c:v>1275.2526</c:v>
                      </c:pt>
                      <c:pt idx="101">
                        <c:v>1287.8788</c:v>
                      </c:pt>
                      <c:pt idx="102">
                        <c:v>1300.5050000000001</c:v>
                      </c:pt>
                      <c:pt idx="103">
                        <c:v>1313.1313</c:v>
                      </c:pt>
                      <c:pt idx="104">
                        <c:v>1325.7575999999999</c:v>
                      </c:pt>
                      <c:pt idx="105">
                        <c:v>1338.3838000000001</c:v>
                      </c:pt>
                      <c:pt idx="106">
                        <c:v>1351.0101</c:v>
                      </c:pt>
                      <c:pt idx="107">
                        <c:v>1363.6364000000001</c:v>
                      </c:pt>
                      <c:pt idx="108">
                        <c:v>1376.2626</c:v>
                      </c:pt>
                      <c:pt idx="109">
                        <c:v>1388.8888999999999</c:v>
                      </c:pt>
                      <c:pt idx="110">
                        <c:v>1401.5151000000001</c:v>
                      </c:pt>
                      <c:pt idx="111">
                        <c:v>1414.1414</c:v>
                      </c:pt>
                      <c:pt idx="112">
                        <c:v>1426.7677000000001</c:v>
                      </c:pt>
                      <c:pt idx="113">
                        <c:v>1439.3939</c:v>
                      </c:pt>
                      <c:pt idx="114">
                        <c:v>1452.0201</c:v>
                      </c:pt>
                      <c:pt idx="115">
                        <c:v>1464.6465000000001</c:v>
                      </c:pt>
                      <c:pt idx="116">
                        <c:v>1477.2727</c:v>
                      </c:pt>
                      <c:pt idx="117">
                        <c:v>1489.8989999999999</c:v>
                      </c:pt>
                      <c:pt idx="118">
                        <c:v>1502.5253</c:v>
                      </c:pt>
                      <c:pt idx="119">
                        <c:v>1515.1514999999999</c:v>
                      </c:pt>
                      <c:pt idx="120">
                        <c:v>1527.7778000000001</c:v>
                      </c:pt>
                      <c:pt idx="121">
                        <c:v>1540.4041</c:v>
                      </c:pt>
                      <c:pt idx="122">
                        <c:v>1553.0302999999999</c:v>
                      </c:pt>
                      <c:pt idx="123">
                        <c:v>1565.6566</c:v>
                      </c:pt>
                      <c:pt idx="124">
                        <c:v>1578.2828</c:v>
                      </c:pt>
                      <c:pt idx="125">
                        <c:v>1590.9091000000001</c:v>
                      </c:pt>
                      <c:pt idx="126">
                        <c:v>1603.5354</c:v>
                      </c:pt>
                      <c:pt idx="127">
                        <c:v>1616.1615999999999</c:v>
                      </c:pt>
                      <c:pt idx="128">
                        <c:v>1628.7878000000001</c:v>
                      </c:pt>
                      <c:pt idx="129">
                        <c:v>1641.4141999999999</c:v>
                      </c:pt>
                      <c:pt idx="130">
                        <c:v>1654.0404000000001</c:v>
                      </c:pt>
                      <c:pt idx="131">
                        <c:v>1666.6666</c:v>
                      </c:pt>
                      <c:pt idx="132">
                        <c:v>1679.2929999999999</c:v>
                      </c:pt>
                      <c:pt idx="133">
                        <c:v>1691.9192</c:v>
                      </c:pt>
                      <c:pt idx="134">
                        <c:v>1704.5454</c:v>
                      </c:pt>
                      <c:pt idx="135">
                        <c:v>1717.1718000000001</c:v>
                      </c:pt>
                      <c:pt idx="136">
                        <c:v>1729.798</c:v>
                      </c:pt>
                      <c:pt idx="137">
                        <c:v>1742.4241999999999</c:v>
                      </c:pt>
                      <c:pt idx="138">
                        <c:v>1755.0505000000001</c:v>
                      </c:pt>
                      <c:pt idx="139">
                        <c:v>1767.6768</c:v>
                      </c:pt>
                      <c:pt idx="140">
                        <c:v>1780.3030000000001</c:v>
                      </c:pt>
                      <c:pt idx="141">
                        <c:v>1792.9293</c:v>
                      </c:pt>
                      <c:pt idx="142">
                        <c:v>1805.5554999999999</c:v>
                      </c:pt>
                      <c:pt idx="143">
                        <c:v>1818.1818000000001</c:v>
                      </c:pt>
                      <c:pt idx="144">
                        <c:v>1830.8081</c:v>
                      </c:pt>
                      <c:pt idx="145">
                        <c:v>1843.4342999999999</c:v>
                      </c:pt>
                      <c:pt idx="146">
                        <c:v>1856.0605</c:v>
                      </c:pt>
                      <c:pt idx="147">
                        <c:v>1868.6868999999999</c:v>
                      </c:pt>
                      <c:pt idx="148">
                        <c:v>1881.3131000000001</c:v>
                      </c:pt>
                      <c:pt idx="149">
                        <c:v>1893.9395</c:v>
                      </c:pt>
                      <c:pt idx="150">
                        <c:v>1906.5657000000001</c:v>
                      </c:pt>
                      <c:pt idx="151">
                        <c:v>1919.1919</c:v>
                      </c:pt>
                      <c:pt idx="152">
                        <c:v>1931.8181999999999</c:v>
                      </c:pt>
                      <c:pt idx="153">
                        <c:v>1944.4445000000001</c:v>
                      </c:pt>
                      <c:pt idx="154">
                        <c:v>1957.0707</c:v>
                      </c:pt>
                      <c:pt idx="155">
                        <c:v>1969.6969999999999</c:v>
                      </c:pt>
                      <c:pt idx="156">
                        <c:v>1982.3232</c:v>
                      </c:pt>
                      <c:pt idx="157">
                        <c:v>1994.9494999999999</c:v>
                      </c:pt>
                      <c:pt idx="158">
                        <c:v>2007.5758000000001</c:v>
                      </c:pt>
                      <c:pt idx="159">
                        <c:v>2020.202</c:v>
                      </c:pt>
                      <c:pt idx="160">
                        <c:v>2032.8281999999999</c:v>
                      </c:pt>
                      <c:pt idx="161">
                        <c:v>2045.4546</c:v>
                      </c:pt>
                      <c:pt idx="162">
                        <c:v>2058.0808000000002</c:v>
                      </c:pt>
                      <c:pt idx="163">
                        <c:v>2070.7069999999999</c:v>
                      </c:pt>
                      <c:pt idx="164">
                        <c:v>2083.3332999999998</c:v>
                      </c:pt>
                      <c:pt idx="165">
                        <c:v>2095.9596999999999</c:v>
                      </c:pt>
                      <c:pt idx="166">
                        <c:v>2108.5859</c:v>
                      </c:pt>
                      <c:pt idx="167">
                        <c:v>2121.2121999999999</c:v>
                      </c:pt>
                      <c:pt idx="168">
                        <c:v>2133.8384000000001</c:v>
                      </c:pt>
                      <c:pt idx="169">
                        <c:v>2146.4645999999998</c:v>
                      </c:pt>
                      <c:pt idx="170">
                        <c:v>2159.0907999999999</c:v>
                      </c:pt>
                      <c:pt idx="171">
                        <c:v>2171.7172999999998</c:v>
                      </c:pt>
                      <c:pt idx="172">
                        <c:v>2184.3434999999999</c:v>
                      </c:pt>
                      <c:pt idx="173">
                        <c:v>2196.9697000000001</c:v>
                      </c:pt>
                      <c:pt idx="174">
                        <c:v>2209.5958999999998</c:v>
                      </c:pt>
                      <c:pt idx="175">
                        <c:v>2222.2222000000002</c:v>
                      </c:pt>
                      <c:pt idx="176">
                        <c:v>2234.8483999999999</c:v>
                      </c:pt>
                      <c:pt idx="177">
                        <c:v>2247.4749000000002</c:v>
                      </c:pt>
                      <c:pt idx="178">
                        <c:v>2260.1010999999999</c:v>
                      </c:pt>
                      <c:pt idx="179">
                        <c:v>2272.7273</c:v>
                      </c:pt>
                      <c:pt idx="180">
                        <c:v>2285.3535000000002</c:v>
                      </c:pt>
                      <c:pt idx="181">
                        <c:v>2297.9796999999999</c:v>
                      </c:pt>
                      <c:pt idx="182">
                        <c:v>2310.6060000000002</c:v>
                      </c:pt>
                      <c:pt idx="183">
                        <c:v>2323.2323999999999</c:v>
                      </c:pt>
                      <c:pt idx="184">
                        <c:v>2335.8586</c:v>
                      </c:pt>
                      <c:pt idx="185">
                        <c:v>2348.4848999999999</c:v>
                      </c:pt>
                      <c:pt idx="186">
                        <c:v>2361.1111000000001</c:v>
                      </c:pt>
                      <c:pt idx="187">
                        <c:v>2373.7372999999998</c:v>
                      </c:pt>
                      <c:pt idx="188">
                        <c:v>2386.3634999999999</c:v>
                      </c:pt>
                      <c:pt idx="189">
                        <c:v>2398.9899999999998</c:v>
                      </c:pt>
                      <c:pt idx="190">
                        <c:v>2411.6161999999999</c:v>
                      </c:pt>
                      <c:pt idx="191">
                        <c:v>2424.2424000000001</c:v>
                      </c:pt>
                      <c:pt idx="192">
                        <c:v>2436.8687</c:v>
                      </c:pt>
                      <c:pt idx="193">
                        <c:v>2449.4949000000001</c:v>
                      </c:pt>
                      <c:pt idx="194">
                        <c:v>2462.1210999999998</c:v>
                      </c:pt>
                      <c:pt idx="195">
                        <c:v>2474.7476000000001</c:v>
                      </c:pt>
                      <c:pt idx="196">
                        <c:v>2487.3737999999998</c:v>
                      </c:pt>
                      <c:pt idx="197">
                        <c:v>2500</c:v>
                      </c:pt>
                      <c:pt idx="198">
                        <c:v>2512.6262000000002</c:v>
                      </c:pt>
                      <c:pt idx="199">
                        <c:v>2525.2523999999999</c:v>
                      </c:pt>
                      <c:pt idx="200">
                        <c:v>2537.8789000000002</c:v>
                      </c:pt>
                      <c:pt idx="201">
                        <c:v>2550.5050999999999</c:v>
                      </c:pt>
                      <c:pt idx="202">
                        <c:v>2563.1313</c:v>
                      </c:pt>
                      <c:pt idx="203">
                        <c:v>2575.7575999999999</c:v>
                      </c:pt>
                      <c:pt idx="204">
                        <c:v>2588.3838000000001</c:v>
                      </c:pt>
                      <c:pt idx="205">
                        <c:v>2601.0100000000002</c:v>
                      </c:pt>
                      <c:pt idx="206">
                        <c:v>2613.6365000000001</c:v>
                      </c:pt>
                      <c:pt idx="207">
                        <c:v>2626.2627000000002</c:v>
                      </c:pt>
                      <c:pt idx="208">
                        <c:v>2638.8888999999999</c:v>
                      </c:pt>
                      <c:pt idx="209">
                        <c:v>2651.5151000000001</c:v>
                      </c:pt>
                      <c:pt idx="210">
                        <c:v>2664.1414</c:v>
                      </c:pt>
                      <c:pt idx="211">
                        <c:v>2676.7676000000001</c:v>
                      </c:pt>
                      <c:pt idx="212">
                        <c:v>2689.3939999999998</c:v>
                      </c:pt>
                      <c:pt idx="213">
                        <c:v>2702.0203000000001</c:v>
                      </c:pt>
                      <c:pt idx="214">
                        <c:v>2714.6464999999998</c:v>
                      </c:pt>
                      <c:pt idx="215">
                        <c:v>2727.2727</c:v>
                      </c:pt>
                      <c:pt idx="216">
                        <c:v>2739.8989000000001</c:v>
                      </c:pt>
                      <c:pt idx="217">
                        <c:v>2752.5250999999998</c:v>
                      </c:pt>
                      <c:pt idx="218">
                        <c:v>2765.1516000000001</c:v>
                      </c:pt>
                      <c:pt idx="219">
                        <c:v>2777.7777999999998</c:v>
                      </c:pt>
                      <c:pt idx="220">
                        <c:v>2790.4041000000002</c:v>
                      </c:pt>
                      <c:pt idx="221">
                        <c:v>2803.0302999999999</c:v>
                      </c:pt>
                      <c:pt idx="222">
                        <c:v>2815.6565000000001</c:v>
                      </c:pt>
                      <c:pt idx="223">
                        <c:v>2828.2827000000002</c:v>
                      </c:pt>
                      <c:pt idx="224">
                        <c:v>2840.9092000000001</c:v>
                      </c:pt>
                      <c:pt idx="225">
                        <c:v>2853.5354000000002</c:v>
                      </c:pt>
                      <c:pt idx="226">
                        <c:v>2866.1615999999999</c:v>
                      </c:pt>
                      <c:pt idx="227">
                        <c:v>2878.7878000000001</c:v>
                      </c:pt>
                      <c:pt idx="228">
                        <c:v>2891.4141</c:v>
                      </c:pt>
                      <c:pt idx="229">
                        <c:v>2904.0403000000001</c:v>
                      </c:pt>
                      <c:pt idx="230">
                        <c:v>2916.6667000000002</c:v>
                      </c:pt>
                      <c:pt idx="231">
                        <c:v>2929.2930000000001</c:v>
                      </c:pt>
                      <c:pt idx="232">
                        <c:v>2941.9191999999998</c:v>
                      </c:pt>
                      <c:pt idx="233">
                        <c:v>2954.5454</c:v>
                      </c:pt>
                      <c:pt idx="234">
                        <c:v>2967.1716000000001</c:v>
                      </c:pt>
                      <c:pt idx="235">
                        <c:v>2979.7981</c:v>
                      </c:pt>
                      <c:pt idx="236">
                        <c:v>2992.4243000000001</c:v>
                      </c:pt>
                      <c:pt idx="237">
                        <c:v>3005.0504999999998</c:v>
                      </c:pt>
                      <c:pt idx="238">
                        <c:v>3017.6768000000002</c:v>
                      </c:pt>
                      <c:pt idx="239">
                        <c:v>3030.3029999999999</c:v>
                      </c:pt>
                      <c:pt idx="240">
                        <c:v>3042.9292</c:v>
                      </c:pt>
                      <c:pt idx="241">
                        <c:v>3055.5556999999999</c:v>
                      </c:pt>
                      <c:pt idx="242">
                        <c:v>3068.1819</c:v>
                      </c:pt>
                      <c:pt idx="243">
                        <c:v>3080.8081000000002</c:v>
                      </c:pt>
                      <c:pt idx="244">
                        <c:v>3093.4342999999999</c:v>
                      </c:pt>
                      <c:pt idx="245">
                        <c:v>3106.0605</c:v>
                      </c:pt>
                      <c:pt idx="246">
                        <c:v>3118.6867999999999</c:v>
                      </c:pt>
                      <c:pt idx="247">
                        <c:v>3131.3132000000001</c:v>
                      </c:pt>
                      <c:pt idx="248">
                        <c:v>3143.9395</c:v>
                      </c:pt>
                      <c:pt idx="249">
                        <c:v>3156.5657000000001</c:v>
                      </c:pt>
                      <c:pt idx="250">
                        <c:v>3169.1918999999998</c:v>
                      </c:pt>
                      <c:pt idx="251">
                        <c:v>3181.8181</c:v>
                      </c:pt>
                      <c:pt idx="252">
                        <c:v>3194.4443000000001</c:v>
                      </c:pt>
                      <c:pt idx="253">
                        <c:v>3207.0708</c:v>
                      </c:pt>
                      <c:pt idx="254">
                        <c:v>3219.6970000000001</c:v>
                      </c:pt>
                      <c:pt idx="255">
                        <c:v>3232.3231999999998</c:v>
                      </c:pt>
                      <c:pt idx="256">
                        <c:v>3244.9495000000002</c:v>
                      </c:pt>
                      <c:pt idx="257">
                        <c:v>3257.5756999999999</c:v>
                      </c:pt>
                      <c:pt idx="258">
                        <c:v>3270.2019</c:v>
                      </c:pt>
                      <c:pt idx="259">
                        <c:v>3282.8283999999999</c:v>
                      </c:pt>
                      <c:pt idx="260">
                        <c:v>3295.4546</c:v>
                      </c:pt>
                      <c:pt idx="261">
                        <c:v>3308.0808000000002</c:v>
                      </c:pt>
                      <c:pt idx="262">
                        <c:v>3320.7069999999999</c:v>
                      </c:pt>
                      <c:pt idx="263">
                        <c:v>3333.3332999999998</c:v>
                      </c:pt>
                      <c:pt idx="264">
                        <c:v>3345.9596999999999</c:v>
                      </c:pt>
                      <c:pt idx="265">
                        <c:v>3358.5859</c:v>
                      </c:pt>
                      <c:pt idx="266">
                        <c:v>3371.2121999999999</c:v>
                      </c:pt>
                      <c:pt idx="267">
                        <c:v>3383.8384000000001</c:v>
                      </c:pt>
                      <c:pt idx="268">
                        <c:v>3396.4645999999998</c:v>
                      </c:pt>
                      <c:pt idx="269">
                        <c:v>3409.0907999999999</c:v>
                      </c:pt>
                      <c:pt idx="270">
                        <c:v>3421.7172999999998</c:v>
                      </c:pt>
                      <c:pt idx="271">
                        <c:v>3434.3434999999999</c:v>
                      </c:pt>
                      <c:pt idx="272">
                        <c:v>3446.9697000000001</c:v>
                      </c:pt>
                      <c:pt idx="273">
                        <c:v>3459.5958999999998</c:v>
                      </c:pt>
                      <c:pt idx="274">
                        <c:v>3472.2222000000002</c:v>
                      </c:pt>
                      <c:pt idx="275">
                        <c:v>3484.8483999999999</c:v>
                      </c:pt>
                      <c:pt idx="276">
                        <c:v>3497.4749000000002</c:v>
                      </c:pt>
                      <c:pt idx="277">
                        <c:v>3510.1010999999999</c:v>
                      </c:pt>
                      <c:pt idx="278">
                        <c:v>3522.7273</c:v>
                      </c:pt>
                      <c:pt idx="279">
                        <c:v>3535.3535000000002</c:v>
                      </c:pt>
                      <c:pt idx="280">
                        <c:v>3547.9796999999999</c:v>
                      </c:pt>
                      <c:pt idx="281">
                        <c:v>3560.6060000000002</c:v>
                      </c:pt>
                      <c:pt idx="282">
                        <c:v>3573.2323999999999</c:v>
                      </c:pt>
                      <c:pt idx="283">
                        <c:v>3585.8586</c:v>
                      </c:pt>
                      <c:pt idx="284">
                        <c:v>3598.4848999999999</c:v>
                      </c:pt>
                      <c:pt idx="285">
                        <c:v>3611.1111000000001</c:v>
                      </c:pt>
                      <c:pt idx="286">
                        <c:v>3623.7372999999998</c:v>
                      </c:pt>
                      <c:pt idx="287">
                        <c:v>3636.3634999999999</c:v>
                      </c:pt>
                      <c:pt idx="288">
                        <c:v>3648.99</c:v>
                      </c:pt>
                      <c:pt idx="289">
                        <c:v>3661.6161999999999</c:v>
                      </c:pt>
                      <c:pt idx="290">
                        <c:v>3674.2424000000001</c:v>
                      </c:pt>
                      <c:pt idx="291">
                        <c:v>3686.8687</c:v>
                      </c:pt>
                      <c:pt idx="292">
                        <c:v>3699.4949000000001</c:v>
                      </c:pt>
                      <c:pt idx="293">
                        <c:v>3712.1210999999998</c:v>
                      </c:pt>
                      <c:pt idx="294">
                        <c:v>3724.7476000000001</c:v>
                      </c:pt>
                      <c:pt idx="295">
                        <c:v>3737.3737999999998</c:v>
                      </c:pt>
                      <c:pt idx="296">
                        <c:v>3750</c:v>
                      </c:pt>
                      <c:pt idx="297">
                        <c:v>3762.6262000000002</c:v>
                      </c:pt>
                      <c:pt idx="298">
                        <c:v>3775.2523999999999</c:v>
                      </c:pt>
                      <c:pt idx="299">
                        <c:v>3787.8789000000002</c:v>
                      </c:pt>
                      <c:pt idx="300">
                        <c:v>3800.5050999999999</c:v>
                      </c:pt>
                      <c:pt idx="301">
                        <c:v>3813.1313</c:v>
                      </c:pt>
                      <c:pt idx="302">
                        <c:v>3825.7575999999999</c:v>
                      </c:pt>
                      <c:pt idx="303">
                        <c:v>3838.3838000000001</c:v>
                      </c:pt>
                      <c:pt idx="304">
                        <c:v>3851.01</c:v>
                      </c:pt>
                      <c:pt idx="305">
                        <c:v>3863.6365000000001</c:v>
                      </c:pt>
                      <c:pt idx="306">
                        <c:v>3876.2627000000002</c:v>
                      </c:pt>
                      <c:pt idx="307">
                        <c:v>3888.8888999999999</c:v>
                      </c:pt>
                      <c:pt idx="308">
                        <c:v>3901.5151000000001</c:v>
                      </c:pt>
                      <c:pt idx="309">
                        <c:v>3914.1414</c:v>
                      </c:pt>
                      <c:pt idx="310">
                        <c:v>3926.7676000000001</c:v>
                      </c:pt>
                      <c:pt idx="311">
                        <c:v>3939.3939999999998</c:v>
                      </c:pt>
                      <c:pt idx="312">
                        <c:v>3952.0203000000001</c:v>
                      </c:pt>
                      <c:pt idx="313">
                        <c:v>3964.6464999999998</c:v>
                      </c:pt>
                      <c:pt idx="314">
                        <c:v>3977.2727</c:v>
                      </c:pt>
                      <c:pt idx="315">
                        <c:v>3989.8989000000001</c:v>
                      </c:pt>
                      <c:pt idx="316">
                        <c:v>4002.5250999999998</c:v>
                      </c:pt>
                      <c:pt idx="317">
                        <c:v>4015.1516000000001</c:v>
                      </c:pt>
                      <c:pt idx="318">
                        <c:v>4027.7777999999998</c:v>
                      </c:pt>
                      <c:pt idx="319">
                        <c:v>4040.4041000000002</c:v>
                      </c:pt>
                      <c:pt idx="320">
                        <c:v>4053.0302999999999</c:v>
                      </c:pt>
                      <c:pt idx="321">
                        <c:v>4065.6565000000001</c:v>
                      </c:pt>
                      <c:pt idx="322">
                        <c:v>4078.2827000000002</c:v>
                      </c:pt>
                      <c:pt idx="323">
                        <c:v>4090.9092000000001</c:v>
                      </c:pt>
                      <c:pt idx="324">
                        <c:v>4103.5352000000003</c:v>
                      </c:pt>
                      <c:pt idx="325">
                        <c:v>4116.1616000000004</c:v>
                      </c:pt>
                      <c:pt idx="326">
                        <c:v>4128.7880999999998</c:v>
                      </c:pt>
                      <c:pt idx="327">
                        <c:v>4141.4141</c:v>
                      </c:pt>
                      <c:pt idx="328">
                        <c:v>4154.0405000000001</c:v>
                      </c:pt>
                      <c:pt idx="329">
                        <c:v>4166.6665000000003</c:v>
                      </c:pt>
                      <c:pt idx="330">
                        <c:v>4179.2929999999997</c:v>
                      </c:pt>
                      <c:pt idx="331">
                        <c:v>4191.9193999999998</c:v>
                      </c:pt>
                      <c:pt idx="332">
                        <c:v>4204.5454</c:v>
                      </c:pt>
                      <c:pt idx="333">
                        <c:v>4217.1719000000003</c:v>
                      </c:pt>
                      <c:pt idx="334">
                        <c:v>4229.7978999999996</c:v>
                      </c:pt>
                      <c:pt idx="335">
                        <c:v>4242.4242999999997</c:v>
                      </c:pt>
                      <c:pt idx="336">
                        <c:v>4255.0502999999999</c:v>
                      </c:pt>
                      <c:pt idx="337">
                        <c:v>4267.6768000000002</c:v>
                      </c:pt>
                      <c:pt idx="338">
                        <c:v>4280.3032000000003</c:v>
                      </c:pt>
                      <c:pt idx="339">
                        <c:v>4292.9291999999996</c:v>
                      </c:pt>
                      <c:pt idx="340">
                        <c:v>4305.5556999999999</c:v>
                      </c:pt>
                      <c:pt idx="341">
                        <c:v>4318.1815999999999</c:v>
                      </c:pt>
                      <c:pt idx="342">
                        <c:v>4330.8081000000002</c:v>
                      </c:pt>
                      <c:pt idx="343">
                        <c:v>4343.4345999999996</c:v>
                      </c:pt>
                      <c:pt idx="344">
                        <c:v>4356.0604999999996</c:v>
                      </c:pt>
                      <c:pt idx="345">
                        <c:v>4368.6869999999999</c:v>
                      </c:pt>
                      <c:pt idx="346">
                        <c:v>4381.3130000000001</c:v>
                      </c:pt>
                      <c:pt idx="347">
                        <c:v>4393.9395000000004</c:v>
                      </c:pt>
                      <c:pt idx="348">
                        <c:v>4406.5654000000004</c:v>
                      </c:pt>
                      <c:pt idx="349">
                        <c:v>4419.1918999999998</c:v>
                      </c:pt>
                      <c:pt idx="350">
                        <c:v>4431.8184000000001</c:v>
                      </c:pt>
                      <c:pt idx="351">
                        <c:v>4444.4443000000001</c:v>
                      </c:pt>
                      <c:pt idx="352">
                        <c:v>4457.0708000000004</c:v>
                      </c:pt>
                      <c:pt idx="353">
                        <c:v>4469.6967999999997</c:v>
                      </c:pt>
                      <c:pt idx="354">
                        <c:v>4482.3231999999998</c:v>
                      </c:pt>
                      <c:pt idx="355">
                        <c:v>4494.9497000000001</c:v>
                      </c:pt>
                      <c:pt idx="356">
                        <c:v>4507.5757000000003</c:v>
                      </c:pt>
                      <c:pt idx="357">
                        <c:v>4520.2021000000004</c:v>
                      </c:pt>
                      <c:pt idx="358">
                        <c:v>4532.8280999999997</c:v>
                      </c:pt>
                      <c:pt idx="359">
                        <c:v>4545.4546</c:v>
                      </c:pt>
                      <c:pt idx="360">
                        <c:v>4558.0806000000002</c:v>
                      </c:pt>
                      <c:pt idx="361">
                        <c:v>4570.7070000000003</c:v>
                      </c:pt>
                      <c:pt idx="362">
                        <c:v>4583.3334999999997</c:v>
                      </c:pt>
                      <c:pt idx="363">
                        <c:v>4595.9594999999999</c:v>
                      </c:pt>
                      <c:pt idx="364">
                        <c:v>4608.5859</c:v>
                      </c:pt>
                      <c:pt idx="365">
                        <c:v>4621.2119000000002</c:v>
                      </c:pt>
                      <c:pt idx="366">
                        <c:v>4633.8383999999996</c:v>
                      </c:pt>
                      <c:pt idx="367">
                        <c:v>4646.4647999999997</c:v>
                      </c:pt>
                      <c:pt idx="368">
                        <c:v>4659.0907999999999</c:v>
                      </c:pt>
                      <c:pt idx="369">
                        <c:v>4671.7173000000003</c:v>
                      </c:pt>
                      <c:pt idx="370">
                        <c:v>4684.3433000000005</c:v>
                      </c:pt>
                      <c:pt idx="371">
                        <c:v>4696.9696999999996</c:v>
                      </c:pt>
                      <c:pt idx="372">
                        <c:v>4709.5962</c:v>
                      </c:pt>
                      <c:pt idx="373">
                        <c:v>4722.2222000000002</c:v>
                      </c:pt>
                      <c:pt idx="374">
                        <c:v>4734.8486000000003</c:v>
                      </c:pt>
                      <c:pt idx="375">
                        <c:v>4747.4745999999996</c:v>
                      </c:pt>
                      <c:pt idx="376">
                        <c:v>4760.1010999999999</c:v>
                      </c:pt>
                      <c:pt idx="377">
                        <c:v>4772.7271000000001</c:v>
                      </c:pt>
                      <c:pt idx="378">
                        <c:v>4785.3535000000002</c:v>
                      </c:pt>
                      <c:pt idx="379">
                        <c:v>4797.9799999999996</c:v>
                      </c:pt>
                      <c:pt idx="380">
                        <c:v>4810.6059999999998</c:v>
                      </c:pt>
                      <c:pt idx="381">
                        <c:v>4823.2323999999999</c:v>
                      </c:pt>
                      <c:pt idx="382">
                        <c:v>4835.8584000000001</c:v>
                      </c:pt>
                      <c:pt idx="383">
                        <c:v>4848.4849000000004</c:v>
                      </c:pt>
                      <c:pt idx="384">
                        <c:v>4861.1112999999996</c:v>
                      </c:pt>
                      <c:pt idx="385">
                        <c:v>4873.7372999999998</c:v>
                      </c:pt>
                      <c:pt idx="386">
                        <c:v>4886.3638000000001</c:v>
                      </c:pt>
                      <c:pt idx="387">
                        <c:v>4898.9897000000001</c:v>
                      </c:pt>
                      <c:pt idx="388">
                        <c:v>4911.6162000000004</c:v>
                      </c:pt>
                      <c:pt idx="389">
                        <c:v>4924.2421999999997</c:v>
                      </c:pt>
                      <c:pt idx="390">
                        <c:v>4936.8687</c:v>
                      </c:pt>
                      <c:pt idx="391">
                        <c:v>4949.4951000000001</c:v>
                      </c:pt>
                      <c:pt idx="392">
                        <c:v>4962.1211000000003</c:v>
                      </c:pt>
                      <c:pt idx="393">
                        <c:v>4974.7475999999997</c:v>
                      </c:pt>
                      <c:pt idx="394">
                        <c:v>4987.3734999999997</c:v>
                      </c:pt>
                      <c:pt idx="395">
                        <c:v>5000</c:v>
                      </c:pt>
                      <c:pt idx="396">
                        <c:v>5012.6265000000003</c:v>
                      </c:pt>
                      <c:pt idx="397">
                        <c:v>5025.2524000000003</c:v>
                      </c:pt>
                      <c:pt idx="398">
                        <c:v>5037.8788999999997</c:v>
                      </c:pt>
                      <c:pt idx="399">
                        <c:v>5050.5048999999999</c:v>
                      </c:pt>
                      <c:pt idx="400">
                        <c:v>5063.1313</c:v>
                      </c:pt>
                      <c:pt idx="401">
                        <c:v>5075.7578000000003</c:v>
                      </c:pt>
                      <c:pt idx="402">
                        <c:v>5088.3837999999996</c:v>
                      </c:pt>
                      <c:pt idx="403">
                        <c:v>5101.0102999999999</c:v>
                      </c:pt>
                      <c:pt idx="404">
                        <c:v>5113.6361999999999</c:v>
                      </c:pt>
                      <c:pt idx="405">
                        <c:v>5126.2627000000002</c:v>
                      </c:pt>
                      <c:pt idx="406">
                        <c:v>5138.8887000000004</c:v>
                      </c:pt>
                      <c:pt idx="407">
                        <c:v>5151.5150999999996</c:v>
                      </c:pt>
                      <c:pt idx="408">
                        <c:v>5164.1415999999999</c:v>
                      </c:pt>
                      <c:pt idx="409">
                        <c:v>5176.7676000000001</c:v>
                      </c:pt>
                      <c:pt idx="410">
                        <c:v>5189.3940000000002</c:v>
                      </c:pt>
                      <c:pt idx="411">
                        <c:v>5202.0200000000004</c:v>
                      </c:pt>
                      <c:pt idx="412">
                        <c:v>5214.6464999999998</c:v>
                      </c:pt>
                      <c:pt idx="413">
                        <c:v>5227.2728999999999</c:v>
                      </c:pt>
                      <c:pt idx="414">
                        <c:v>5239.8989000000001</c:v>
                      </c:pt>
                      <c:pt idx="415">
                        <c:v>5252.5254000000004</c:v>
                      </c:pt>
                      <c:pt idx="416">
                        <c:v>5265.1513999999997</c:v>
                      </c:pt>
                      <c:pt idx="417">
                        <c:v>5277.7777999999998</c:v>
                      </c:pt>
                      <c:pt idx="418">
                        <c:v>5290.4038</c:v>
                      </c:pt>
                      <c:pt idx="419">
                        <c:v>5303.0303000000004</c:v>
                      </c:pt>
                      <c:pt idx="420">
                        <c:v>5315.6566999999995</c:v>
                      </c:pt>
                      <c:pt idx="421">
                        <c:v>5328.2826999999997</c:v>
                      </c:pt>
                      <c:pt idx="422">
                        <c:v>5340.9092000000001</c:v>
                      </c:pt>
                      <c:pt idx="423">
                        <c:v>5353.5352000000003</c:v>
                      </c:pt>
                      <c:pt idx="424">
                        <c:v>5366.1616000000004</c:v>
                      </c:pt>
                      <c:pt idx="425">
                        <c:v>5378.7880999999998</c:v>
                      </c:pt>
                      <c:pt idx="426">
                        <c:v>5391.4141</c:v>
                      </c:pt>
                      <c:pt idx="427">
                        <c:v>5404.0405000000001</c:v>
                      </c:pt>
                      <c:pt idx="428">
                        <c:v>5416.6665000000003</c:v>
                      </c:pt>
                      <c:pt idx="429">
                        <c:v>5429.2929999999997</c:v>
                      </c:pt>
                      <c:pt idx="430">
                        <c:v>5441.9193999999998</c:v>
                      </c:pt>
                      <c:pt idx="431">
                        <c:v>5454.5454</c:v>
                      </c:pt>
                      <c:pt idx="432">
                        <c:v>5467.1719000000003</c:v>
                      </c:pt>
                      <c:pt idx="433">
                        <c:v>5479.7978999999996</c:v>
                      </c:pt>
                      <c:pt idx="434">
                        <c:v>5492.4242999999997</c:v>
                      </c:pt>
                      <c:pt idx="435">
                        <c:v>5505.0502999999999</c:v>
                      </c:pt>
                      <c:pt idx="436">
                        <c:v>5517.6768000000002</c:v>
                      </c:pt>
                      <c:pt idx="437">
                        <c:v>5530.3032000000003</c:v>
                      </c:pt>
                      <c:pt idx="438">
                        <c:v>5542.9291999999996</c:v>
                      </c:pt>
                      <c:pt idx="439">
                        <c:v>5555.5556999999999</c:v>
                      </c:pt>
                      <c:pt idx="440">
                        <c:v>5568.1815999999999</c:v>
                      </c:pt>
                      <c:pt idx="441">
                        <c:v>5580.8081000000002</c:v>
                      </c:pt>
                      <c:pt idx="442">
                        <c:v>5593.4345999999996</c:v>
                      </c:pt>
                      <c:pt idx="443">
                        <c:v>5606.0604999999996</c:v>
                      </c:pt>
                      <c:pt idx="444">
                        <c:v>5618.6869999999999</c:v>
                      </c:pt>
                      <c:pt idx="445">
                        <c:v>5631.3130000000001</c:v>
                      </c:pt>
                      <c:pt idx="446">
                        <c:v>5643.9395000000004</c:v>
                      </c:pt>
                      <c:pt idx="447">
                        <c:v>5656.5654000000004</c:v>
                      </c:pt>
                      <c:pt idx="448">
                        <c:v>5669.1918999999998</c:v>
                      </c:pt>
                      <c:pt idx="449">
                        <c:v>5681.8184000000001</c:v>
                      </c:pt>
                      <c:pt idx="450">
                        <c:v>5694.4443000000001</c:v>
                      </c:pt>
                      <c:pt idx="451">
                        <c:v>5707.0708000000004</c:v>
                      </c:pt>
                      <c:pt idx="452">
                        <c:v>5719.6967999999997</c:v>
                      </c:pt>
                      <c:pt idx="453">
                        <c:v>5732.3231999999998</c:v>
                      </c:pt>
                      <c:pt idx="454">
                        <c:v>5744.9497000000001</c:v>
                      </c:pt>
                      <c:pt idx="455">
                        <c:v>5757.5757000000003</c:v>
                      </c:pt>
                      <c:pt idx="456">
                        <c:v>5770.2021000000004</c:v>
                      </c:pt>
                      <c:pt idx="457">
                        <c:v>5782.8280999999997</c:v>
                      </c:pt>
                      <c:pt idx="458">
                        <c:v>5795.4546</c:v>
                      </c:pt>
                      <c:pt idx="459">
                        <c:v>5808.0806000000002</c:v>
                      </c:pt>
                      <c:pt idx="460">
                        <c:v>5820.7070000000003</c:v>
                      </c:pt>
                      <c:pt idx="461">
                        <c:v>5833.3334999999997</c:v>
                      </c:pt>
                      <c:pt idx="462">
                        <c:v>5845.9594999999999</c:v>
                      </c:pt>
                      <c:pt idx="463">
                        <c:v>5858.5859</c:v>
                      </c:pt>
                      <c:pt idx="464">
                        <c:v>5871.2119000000002</c:v>
                      </c:pt>
                      <c:pt idx="465">
                        <c:v>5883.8383999999996</c:v>
                      </c:pt>
                      <c:pt idx="466">
                        <c:v>5896.4647999999997</c:v>
                      </c:pt>
                      <c:pt idx="467">
                        <c:v>5909.0907999999999</c:v>
                      </c:pt>
                      <c:pt idx="468">
                        <c:v>5921.7173000000003</c:v>
                      </c:pt>
                      <c:pt idx="469">
                        <c:v>5934.3433000000005</c:v>
                      </c:pt>
                      <c:pt idx="470">
                        <c:v>5946.9696999999996</c:v>
                      </c:pt>
                      <c:pt idx="471">
                        <c:v>5959.5962</c:v>
                      </c:pt>
                      <c:pt idx="472">
                        <c:v>5972.2222000000002</c:v>
                      </c:pt>
                      <c:pt idx="473">
                        <c:v>5984.8486000000003</c:v>
                      </c:pt>
                      <c:pt idx="474">
                        <c:v>5997.4745999999996</c:v>
                      </c:pt>
                      <c:pt idx="475">
                        <c:v>6010.1010999999999</c:v>
                      </c:pt>
                      <c:pt idx="476">
                        <c:v>6022.7271000000001</c:v>
                      </c:pt>
                      <c:pt idx="477">
                        <c:v>6035.3535000000002</c:v>
                      </c:pt>
                      <c:pt idx="478">
                        <c:v>6047.98</c:v>
                      </c:pt>
                      <c:pt idx="479">
                        <c:v>6060.6059999999998</c:v>
                      </c:pt>
                      <c:pt idx="480">
                        <c:v>6073.2323999999999</c:v>
                      </c:pt>
                      <c:pt idx="481">
                        <c:v>6085.8584000000001</c:v>
                      </c:pt>
                      <c:pt idx="482">
                        <c:v>6098.4849000000004</c:v>
                      </c:pt>
                      <c:pt idx="483">
                        <c:v>6111.1112999999996</c:v>
                      </c:pt>
                      <c:pt idx="484">
                        <c:v>6123.7372999999998</c:v>
                      </c:pt>
                      <c:pt idx="485">
                        <c:v>6136.3638000000001</c:v>
                      </c:pt>
                      <c:pt idx="486">
                        <c:v>6148.9897000000001</c:v>
                      </c:pt>
                      <c:pt idx="487">
                        <c:v>6161.6162000000004</c:v>
                      </c:pt>
                      <c:pt idx="488">
                        <c:v>6174.2421999999997</c:v>
                      </c:pt>
                      <c:pt idx="489">
                        <c:v>6186.8687</c:v>
                      </c:pt>
                      <c:pt idx="490">
                        <c:v>6199.4951000000001</c:v>
                      </c:pt>
                      <c:pt idx="491">
                        <c:v>6212.1211000000003</c:v>
                      </c:pt>
                      <c:pt idx="492">
                        <c:v>6224.7475999999997</c:v>
                      </c:pt>
                      <c:pt idx="493">
                        <c:v>6237.3734999999997</c:v>
                      </c:pt>
                      <c:pt idx="494">
                        <c:v>6250</c:v>
                      </c:pt>
                      <c:pt idx="495">
                        <c:v>6262.6265000000003</c:v>
                      </c:pt>
                      <c:pt idx="496">
                        <c:v>6275.2524000000003</c:v>
                      </c:pt>
                      <c:pt idx="497">
                        <c:v>6287.8788999999997</c:v>
                      </c:pt>
                      <c:pt idx="498">
                        <c:v>6300.5048999999999</c:v>
                      </c:pt>
                      <c:pt idx="499">
                        <c:v>6313.1313</c:v>
                      </c:pt>
                      <c:pt idx="500">
                        <c:v>6325.7578000000003</c:v>
                      </c:pt>
                      <c:pt idx="501">
                        <c:v>6338.3837999999996</c:v>
                      </c:pt>
                      <c:pt idx="502">
                        <c:v>6351.0102999999999</c:v>
                      </c:pt>
                      <c:pt idx="503">
                        <c:v>6363.6361999999999</c:v>
                      </c:pt>
                      <c:pt idx="504">
                        <c:v>6376.2627000000002</c:v>
                      </c:pt>
                      <c:pt idx="505">
                        <c:v>6388.8887000000004</c:v>
                      </c:pt>
                      <c:pt idx="506">
                        <c:v>6401.5150999999996</c:v>
                      </c:pt>
                      <c:pt idx="507">
                        <c:v>6414.1415999999999</c:v>
                      </c:pt>
                      <c:pt idx="508">
                        <c:v>6426.7676000000001</c:v>
                      </c:pt>
                      <c:pt idx="509">
                        <c:v>6439.3940000000002</c:v>
                      </c:pt>
                      <c:pt idx="510">
                        <c:v>6452.02</c:v>
                      </c:pt>
                      <c:pt idx="511">
                        <c:v>6464.6464999999998</c:v>
                      </c:pt>
                      <c:pt idx="512">
                        <c:v>6477.2728999999999</c:v>
                      </c:pt>
                      <c:pt idx="513">
                        <c:v>6489.8989000000001</c:v>
                      </c:pt>
                      <c:pt idx="514">
                        <c:v>6502.5254000000004</c:v>
                      </c:pt>
                      <c:pt idx="515">
                        <c:v>6515.1513999999997</c:v>
                      </c:pt>
                      <c:pt idx="516">
                        <c:v>6527.7777999999998</c:v>
                      </c:pt>
                      <c:pt idx="517">
                        <c:v>6540.4038</c:v>
                      </c:pt>
                      <c:pt idx="518">
                        <c:v>6553.0303000000004</c:v>
                      </c:pt>
                      <c:pt idx="519">
                        <c:v>6565.6566999999995</c:v>
                      </c:pt>
                      <c:pt idx="520">
                        <c:v>6578.2826999999997</c:v>
                      </c:pt>
                      <c:pt idx="521">
                        <c:v>6590.9092000000001</c:v>
                      </c:pt>
                      <c:pt idx="522">
                        <c:v>6603.5352000000003</c:v>
                      </c:pt>
                      <c:pt idx="523">
                        <c:v>6616.1616000000004</c:v>
                      </c:pt>
                      <c:pt idx="524">
                        <c:v>6628.7880999999998</c:v>
                      </c:pt>
                      <c:pt idx="525">
                        <c:v>6641.4141</c:v>
                      </c:pt>
                      <c:pt idx="526">
                        <c:v>6654.0405000000001</c:v>
                      </c:pt>
                      <c:pt idx="527">
                        <c:v>6666.6665000000003</c:v>
                      </c:pt>
                      <c:pt idx="528">
                        <c:v>6679.2929999999997</c:v>
                      </c:pt>
                      <c:pt idx="529">
                        <c:v>6691.9193999999998</c:v>
                      </c:pt>
                      <c:pt idx="530">
                        <c:v>6704.5454</c:v>
                      </c:pt>
                      <c:pt idx="531">
                        <c:v>6717.1719000000003</c:v>
                      </c:pt>
                      <c:pt idx="532">
                        <c:v>6729.7978999999996</c:v>
                      </c:pt>
                      <c:pt idx="533">
                        <c:v>6742.4242999999997</c:v>
                      </c:pt>
                      <c:pt idx="534">
                        <c:v>6755.0502999999999</c:v>
                      </c:pt>
                      <c:pt idx="535">
                        <c:v>6767.6768000000002</c:v>
                      </c:pt>
                      <c:pt idx="536">
                        <c:v>6780.3032000000003</c:v>
                      </c:pt>
                      <c:pt idx="537">
                        <c:v>6792.9291999999996</c:v>
                      </c:pt>
                      <c:pt idx="538">
                        <c:v>6805.5556999999999</c:v>
                      </c:pt>
                      <c:pt idx="539">
                        <c:v>6818.1815999999999</c:v>
                      </c:pt>
                      <c:pt idx="540">
                        <c:v>6830.8081000000002</c:v>
                      </c:pt>
                      <c:pt idx="541">
                        <c:v>6843.4345999999996</c:v>
                      </c:pt>
                      <c:pt idx="542">
                        <c:v>6856.0604999999996</c:v>
                      </c:pt>
                      <c:pt idx="543">
                        <c:v>6868.6869999999999</c:v>
                      </c:pt>
                      <c:pt idx="544">
                        <c:v>6881.3130000000001</c:v>
                      </c:pt>
                      <c:pt idx="545">
                        <c:v>6893.9395000000004</c:v>
                      </c:pt>
                      <c:pt idx="546">
                        <c:v>6906.5654000000004</c:v>
                      </c:pt>
                      <c:pt idx="547">
                        <c:v>6919.1918999999998</c:v>
                      </c:pt>
                      <c:pt idx="548">
                        <c:v>6931.8184000000001</c:v>
                      </c:pt>
                      <c:pt idx="549">
                        <c:v>6944.4443000000001</c:v>
                      </c:pt>
                      <c:pt idx="550">
                        <c:v>6957.0708000000004</c:v>
                      </c:pt>
                      <c:pt idx="551">
                        <c:v>6969.6967999999997</c:v>
                      </c:pt>
                      <c:pt idx="552">
                        <c:v>6982.3231999999998</c:v>
                      </c:pt>
                      <c:pt idx="553">
                        <c:v>6994.9497000000001</c:v>
                      </c:pt>
                      <c:pt idx="554">
                        <c:v>7007.5757000000003</c:v>
                      </c:pt>
                      <c:pt idx="555">
                        <c:v>7020.2021000000004</c:v>
                      </c:pt>
                      <c:pt idx="556">
                        <c:v>7032.8280999999997</c:v>
                      </c:pt>
                      <c:pt idx="557">
                        <c:v>7045.4546</c:v>
                      </c:pt>
                      <c:pt idx="558">
                        <c:v>7058.0806000000002</c:v>
                      </c:pt>
                      <c:pt idx="559">
                        <c:v>7070.7070000000003</c:v>
                      </c:pt>
                      <c:pt idx="560">
                        <c:v>7083.3334999999997</c:v>
                      </c:pt>
                      <c:pt idx="561">
                        <c:v>7095.9594999999999</c:v>
                      </c:pt>
                      <c:pt idx="562">
                        <c:v>7108.5859</c:v>
                      </c:pt>
                      <c:pt idx="563">
                        <c:v>7121.2119000000002</c:v>
                      </c:pt>
                      <c:pt idx="564">
                        <c:v>7133.8383999999996</c:v>
                      </c:pt>
                      <c:pt idx="565">
                        <c:v>7146.4647999999997</c:v>
                      </c:pt>
                      <c:pt idx="566">
                        <c:v>7159.0907999999999</c:v>
                      </c:pt>
                      <c:pt idx="567">
                        <c:v>7171.7173000000003</c:v>
                      </c:pt>
                      <c:pt idx="568">
                        <c:v>7184.3433000000005</c:v>
                      </c:pt>
                      <c:pt idx="569">
                        <c:v>7196.9696999999996</c:v>
                      </c:pt>
                      <c:pt idx="570">
                        <c:v>7209.5962</c:v>
                      </c:pt>
                      <c:pt idx="571">
                        <c:v>7222.2222000000002</c:v>
                      </c:pt>
                      <c:pt idx="572">
                        <c:v>7234.8486000000003</c:v>
                      </c:pt>
                      <c:pt idx="573">
                        <c:v>7247.4745999999996</c:v>
                      </c:pt>
                      <c:pt idx="574">
                        <c:v>7260.1010999999999</c:v>
                      </c:pt>
                      <c:pt idx="575">
                        <c:v>7272.7271000000001</c:v>
                      </c:pt>
                      <c:pt idx="576">
                        <c:v>7285.3535000000002</c:v>
                      </c:pt>
                      <c:pt idx="577">
                        <c:v>7297.98</c:v>
                      </c:pt>
                      <c:pt idx="578">
                        <c:v>7310.6059999999998</c:v>
                      </c:pt>
                      <c:pt idx="579">
                        <c:v>7323.2323999999999</c:v>
                      </c:pt>
                      <c:pt idx="580">
                        <c:v>7335.8584000000001</c:v>
                      </c:pt>
                      <c:pt idx="581">
                        <c:v>7348.4849000000004</c:v>
                      </c:pt>
                      <c:pt idx="582">
                        <c:v>7361.1112999999996</c:v>
                      </c:pt>
                      <c:pt idx="583">
                        <c:v>7373.7372999999998</c:v>
                      </c:pt>
                      <c:pt idx="584">
                        <c:v>7386.3638000000001</c:v>
                      </c:pt>
                      <c:pt idx="585">
                        <c:v>7398.9897000000001</c:v>
                      </c:pt>
                      <c:pt idx="586">
                        <c:v>7411.6162000000004</c:v>
                      </c:pt>
                      <c:pt idx="587">
                        <c:v>7424.2421999999997</c:v>
                      </c:pt>
                      <c:pt idx="588">
                        <c:v>7436.8687</c:v>
                      </c:pt>
                      <c:pt idx="589">
                        <c:v>7449.4951000000001</c:v>
                      </c:pt>
                      <c:pt idx="590">
                        <c:v>7462.1211000000003</c:v>
                      </c:pt>
                      <c:pt idx="591">
                        <c:v>7474.7475999999997</c:v>
                      </c:pt>
                      <c:pt idx="592">
                        <c:v>7487.3734999999997</c:v>
                      </c:pt>
                      <c:pt idx="593">
                        <c:v>7500</c:v>
                      </c:pt>
                      <c:pt idx="594">
                        <c:v>7512.6265000000003</c:v>
                      </c:pt>
                      <c:pt idx="595">
                        <c:v>7525.2524000000003</c:v>
                      </c:pt>
                      <c:pt idx="596">
                        <c:v>7537.8788999999997</c:v>
                      </c:pt>
                      <c:pt idx="597">
                        <c:v>7550.5048999999999</c:v>
                      </c:pt>
                      <c:pt idx="598">
                        <c:v>7563.1313</c:v>
                      </c:pt>
                      <c:pt idx="599">
                        <c:v>7575.7578000000003</c:v>
                      </c:pt>
                      <c:pt idx="600">
                        <c:v>7588.3837999999996</c:v>
                      </c:pt>
                      <c:pt idx="601">
                        <c:v>7601.0102999999999</c:v>
                      </c:pt>
                      <c:pt idx="602">
                        <c:v>7613.6361999999999</c:v>
                      </c:pt>
                      <c:pt idx="603">
                        <c:v>7626.2627000000002</c:v>
                      </c:pt>
                      <c:pt idx="604">
                        <c:v>7638.8887000000004</c:v>
                      </c:pt>
                      <c:pt idx="605">
                        <c:v>7651.5150999999996</c:v>
                      </c:pt>
                      <c:pt idx="606">
                        <c:v>7664.1415999999999</c:v>
                      </c:pt>
                      <c:pt idx="607">
                        <c:v>7676.7676000000001</c:v>
                      </c:pt>
                      <c:pt idx="608">
                        <c:v>7689.3940000000002</c:v>
                      </c:pt>
                      <c:pt idx="609">
                        <c:v>7702.02</c:v>
                      </c:pt>
                      <c:pt idx="610">
                        <c:v>7714.6464999999998</c:v>
                      </c:pt>
                      <c:pt idx="611">
                        <c:v>7727.2728999999999</c:v>
                      </c:pt>
                      <c:pt idx="612">
                        <c:v>7739.8989000000001</c:v>
                      </c:pt>
                      <c:pt idx="613">
                        <c:v>7752.5254000000004</c:v>
                      </c:pt>
                      <c:pt idx="614">
                        <c:v>7765.1513999999997</c:v>
                      </c:pt>
                      <c:pt idx="615">
                        <c:v>7777.7777999999998</c:v>
                      </c:pt>
                      <c:pt idx="616">
                        <c:v>7790.4038</c:v>
                      </c:pt>
                      <c:pt idx="617">
                        <c:v>7803.0303000000004</c:v>
                      </c:pt>
                      <c:pt idx="618">
                        <c:v>7815.6566999999995</c:v>
                      </c:pt>
                      <c:pt idx="619">
                        <c:v>7828.2826999999997</c:v>
                      </c:pt>
                      <c:pt idx="620">
                        <c:v>7840.9092000000001</c:v>
                      </c:pt>
                      <c:pt idx="621">
                        <c:v>7853.5352000000003</c:v>
                      </c:pt>
                      <c:pt idx="622">
                        <c:v>7866.1616000000004</c:v>
                      </c:pt>
                      <c:pt idx="623">
                        <c:v>7878.7880999999998</c:v>
                      </c:pt>
                      <c:pt idx="624">
                        <c:v>7891.4141</c:v>
                      </c:pt>
                      <c:pt idx="625">
                        <c:v>7904.0405000000001</c:v>
                      </c:pt>
                      <c:pt idx="626">
                        <c:v>7916.6665000000003</c:v>
                      </c:pt>
                      <c:pt idx="627">
                        <c:v>7929.2929999999997</c:v>
                      </c:pt>
                      <c:pt idx="628">
                        <c:v>7941.9193999999998</c:v>
                      </c:pt>
                      <c:pt idx="629">
                        <c:v>7954.5454</c:v>
                      </c:pt>
                      <c:pt idx="630">
                        <c:v>7967.1719000000003</c:v>
                      </c:pt>
                      <c:pt idx="631">
                        <c:v>7979.7978999999996</c:v>
                      </c:pt>
                      <c:pt idx="632">
                        <c:v>7992.4242999999997</c:v>
                      </c:pt>
                      <c:pt idx="633">
                        <c:v>8005.0502999999999</c:v>
                      </c:pt>
                      <c:pt idx="634">
                        <c:v>8017.6768000000002</c:v>
                      </c:pt>
                      <c:pt idx="635">
                        <c:v>8030.3032000000003</c:v>
                      </c:pt>
                      <c:pt idx="636">
                        <c:v>8042.9291999999996</c:v>
                      </c:pt>
                      <c:pt idx="637">
                        <c:v>8055.5556999999999</c:v>
                      </c:pt>
                      <c:pt idx="638">
                        <c:v>8068.1815999999999</c:v>
                      </c:pt>
                      <c:pt idx="639">
                        <c:v>8080.8081000000002</c:v>
                      </c:pt>
                      <c:pt idx="640">
                        <c:v>8093.4345999999996</c:v>
                      </c:pt>
                      <c:pt idx="641">
                        <c:v>8106.0604999999996</c:v>
                      </c:pt>
                      <c:pt idx="642">
                        <c:v>8118.6869999999999</c:v>
                      </c:pt>
                      <c:pt idx="643">
                        <c:v>8131.3130000000001</c:v>
                      </c:pt>
                      <c:pt idx="644">
                        <c:v>8143.9395000000004</c:v>
                      </c:pt>
                      <c:pt idx="645">
                        <c:v>8156.5654000000004</c:v>
                      </c:pt>
                      <c:pt idx="646">
                        <c:v>8169.1918999999998</c:v>
                      </c:pt>
                      <c:pt idx="647">
                        <c:v>8181.8184000000001</c:v>
                      </c:pt>
                      <c:pt idx="648">
                        <c:v>8194.4442999999992</c:v>
                      </c:pt>
                      <c:pt idx="649">
                        <c:v>8207.0702999999994</c:v>
                      </c:pt>
                      <c:pt idx="650">
                        <c:v>8219.6972999999998</c:v>
                      </c:pt>
                      <c:pt idx="651">
                        <c:v>8232.3232000000007</c:v>
                      </c:pt>
                      <c:pt idx="652">
                        <c:v>8244.9491999999991</c:v>
                      </c:pt>
                      <c:pt idx="653">
                        <c:v>8257.5761999999995</c:v>
                      </c:pt>
                      <c:pt idx="654">
                        <c:v>8270.2021000000004</c:v>
                      </c:pt>
                      <c:pt idx="655">
                        <c:v>8282.8281000000006</c:v>
                      </c:pt>
                      <c:pt idx="656">
                        <c:v>8295.4541000000008</c:v>
                      </c:pt>
                      <c:pt idx="657">
                        <c:v>8308.0810999999994</c:v>
                      </c:pt>
                      <c:pt idx="658">
                        <c:v>8320.7070000000003</c:v>
                      </c:pt>
                      <c:pt idx="659">
                        <c:v>8333.3330000000005</c:v>
                      </c:pt>
                      <c:pt idx="660">
                        <c:v>8345.9599999999991</c:v>
                      </c:pt>
                      <c:pt idx="661">
                        <c:v>8358.5859</c:v>
                      </c:pt>
                      <c:pt idx="662">
                        <c:v>8371.2119000000002</c:v>
                      </c:pt>
                      <c:pt idx="663">
                        <c:v>8383.8389000000006</c:v>
                      </c:pt>
                      <c:pt idx="664">
                        <c:v>8396.4647999999997</c:v>
                      </c:pt>
                      <c:pt idx="665">
                        <c:v>8409.0907999999999</c:v>
                      </c:pt>
                      <c:pt idx="666">
                        <c:v>8421.7168000000001</c:v>
                      </c:pt>
                      <c:pt idx="667">
                        <c:v>8434.3438000000006</c:v>
                      </c:pt>
                      <c:pt idx="668">
                        <c:v>8446.9696999999996</c:v>
                      </c:pt>
                      <c:pt idx="669">
                        <c:v>8459.5956999999999</c:v>
                      </c:pt>
                      <c:pt idx="670">
                        <c:v>8472.2227000000003</c:v>
                      </c:pt>
                      <c:pt idx="671">
                        <c:v>8484.8485999999994</c:v>
                      </c:pt>
                      <c:pt idx="672">
                        <c:v>8497.4745999999996</c:v>
                      </c:pt>
                      <c:pt idx="673">
                        <c:v>8510.1005999999998</c:v>
                      </c:pt>
                      <c:pt idx="674">
                        <c:v>8522.7275000000009</c:v>
                      </c:pt>
                      <c:pt idx="675">
                        <c:v>8535.3534999999993</c:v>
                      </c:pt>
                      <c:pt idx="676">
                        <c:v>8547.9794999999995</c:v>
                      </c:pt>
                      <c:pt idx="677">
                        <c:v>8560.6064000000006</c:v>
                      </c:pt>
                      <c:pt idx="678">
                        <c:v>8573.2324000000008</c:v>
                      </c:pt>
                      <c:pt idx="679">
                        <c:v>8585.8583999999992</c:v>
                      </c:pt>
                      <c:pt idx="680">
                        <c:v>8598.4843999999994</c:v>
                      </c:pt>
                      <c:pt idx="681">
                        <c:v>8611.1113000000005</c:v>
                      </c:pt>
                      <c:pt idx="682">
                        <c:v>8623.7373000000007</c:v>
                      </c:pt>
                      <c:pt idx="683">
                        <c:v>8636.3633000000009</c:v>
                      </c:pt>
                      <c:pt idx="684">
                        <c:v>8648.9902000000002</c:v>
                      </c:pt>
                      <c:pt idx="685">
                        <c:v>8661.6162000000004</c:v>
                      </c:pt>
                      <c:pt idx="686">
                        <c:v>8674.2422000000006</c:v>
                      </c:pt>
                      <c:pt idx="687">
                        <c:v>8686.8690999999999</c:v>
                      </c:pt>
                      <c:pt idx="688">
                        <c:v>8699.4951000000001</c:v>
                      </c:pt>
                      <c:pt idx="689">
                        <c:v>8712.1211000000003</c:v>
                      </c:pt>
                      <c:pt idx="690">
                        <c:v>8724.7471000000005</c:v>
                      </c:pt>
                      <c:pt idx="691">
                        <c:v>8737.3739999999998</c:v>
                      </c:pt>
                      <c:pt idx="692">
                        <c:v>8750</c:v>
                      </c:pt>
                      <c:pt idx="693">
                        <c:v>8762.6260000000002</c:v>
                      </c:pt>
                      <c:pt idx="694">
                        <c:v>8775.2528999999995</c:v>
                      </c:pt>
                      <c:pt idx="695">
                        <c:v>8787.8788999999997</c:v>
                      </c:pt>
                      <c:pt idx="696">
                        <c:v>8800.5048999999999</c:v>
                      </c:pt>
                      <c:pt idx="697">
                        <c:v>8813.1309000000001</c:v>
                      </c:pt>
                      <c:pt idx="698">
                        <c:v>8825.7577999999994</c:v>
                      </c:pt>
                      <c:pt idx="699">
                        <c:v>8838.3837999999996</c:v>
                      </c:pt>
                      <c:pt idx="700">
                        <c:v>8851.0097999999998</c:v>
                      </c:pt>
                      <c:pt idx="701">
                        <c:v>8863.6366999999991</c:v>
                      </c:pt>
                      <c:pt idx="702">
                        <c:v>8876.2626999999993</c:v>
                      </c:pt>
                      <c:pt idx="703">
                        <c:v>8888.8886999999995</c:v>
                      </c:pt>
                      <c:pt idx="704">
                        <c:v>8901.5156000000006</c:v>
                      </c:pt>
                      <c:pt idx="705">
                        <c:v>8914.1416000000008</c:v>
                      </c:pt>
                      <c:pt idx="706">
                        <c:v>8926.7675999999992</c:v>
                      </c:pt>
                      <c:pt idx="707">
                        <c:v>8939.3935999999994</c:v>
                      </c:pt>
                      <c:pt idx="708">
                        <c:v>8952.0205000000005</c:v>
                      </c:pt>
                      <c:pt idx="709">
                        <c:v>8964.6465000000007</c:v>
                      </c:pt>
                      <c:pt idx="710">
                        <c:v>8977.2724999999991</c:v>
                      </c:pt>
                      <c:pt idx="711">
                        <c:v>8989.8994000000002</c:v>
                      </c:pt>
                      <c:pt idx="712">
                        <c:v>9002.5254000000004</c:v>
                      </c:pt>
                      <c:pt idx="713">
                        <c:v>9015.1514000000006</c:v>
                      </c:pt>
                      <c:pt idx="714">
                        <c:v>9027.7772999999997</c:v>
                      </c:pt>
                      <c:pt idx="715">
                        <c:v>9040.4043000000001</c:v>
                      </c:pt>
                      <c:pt idx="716">
                        <c:v>9053.0303000000004</c:v>
                      </c:pt>
                      <c:pt idx="717">
                        <c:v>9065.6563000000006</c:v>
                      </c:pt>
                      <c:pt idx="718">
                        <c:v>9078.2831999999999</c:v>
                      </c:pt>
                      <c:pt idx="719">
                        <c:v>9090.9092000000001</c:v>
                      </c:pt>
                      <c:pt idx="720">
                        <c:v>9103.5352000000003</c:v>
                      </c:pt>
                      <c:pt idx="721">
                        <c:v>9116.1610999999994</c:v>
                      </c:pt>
                      <c:pt idx="722">
                        <c:v>9128.7880999999998</c:v>
                      </c:pt>
                      <c:pt idx="723">
                        <c:v>9141.4141</c:v>
                      </c:pt>
                      <c:pt idx="724">
                        <c:v>9154.0400000000009</c:v>
                      </c:pt>
                      <c:pt idx="725">
                        <c:v>9166.6669999999995</c:v>
                      </c:pt>
                      <c:pt idx="726">
                        <c:v>9179.2929999999997</c:v>
                      </c:pt>
                      <c:pt idx="727">
                        <c:v>9191.9189000000006</c:v>
                      </c:pt>
                      <c:pt idx="728">
                        <c:v>9204.5458999999992</c:v>
                      </c:pt>
                      <c:pt idx="729">
                        <c:v>9217.1718999999994</c:v>
                      </c:pt>
                      <c:pt idx="730">
                        <c:v>9229.7978999999996</c:v>
                      </c:pt>
                      <c:pt idx="731">
                        <c:v>9242.4238000000005</c:v>
                      </c:pt>
                      <c:pt idx="732">
                        <c:v>9255.0508000000009</c:v>
                      </c:pt>
                      <c:pt idx="733">
                        <c:v>9267.6767999999993</c:v>
                      </c:pt>
                      <c:pt idx="734">
                        <c:v>9280.3027000000002</c:v>
                      </c:pt>
                      <c:pt idx="735">
                        <c:v>9292.9297000000006</c:v>
                      </c:pt>
                      <c:pt idx="736">
                        <c:v>9305.5557000000008</c:v>
                      </c:pt>
                      <c:pt idx="737">
                        <c:v>9318.1815999999999</c:v>
                      </c:pt>
                      <c:pt idx="738">
                        <c:v>9330.8076000000001</c:v>
                      </c:pt>
                      <c:pt idx="739">
                        <c:v>9343.4346000000005</c:v>
                      </c:pt>
                      <c:pt idx="740">
                        <c:v>9356.0604999999996</c:v>
                      </c:pt>
                      <c:pt idx="741">
                        <c:v>9368.6864999999998</c:v>
                      </c:pt>
                      <c:pt idx="742">
                        <c:v>9381.3135000000002</c:v>
                      </c:pt>
                      <c:pt idx="743">
                        <c:v>9393.9395000000004</c:v>
                      </c:pt>
                      <c:pt idx="744">
                        <c:v>9406.5653999999995</c:v>
                      </c:pt>
                      <c:pt idx="745">
                        <c:v>9419.1923999999999</c:v>
                      </c:pt>
                      <c:pt idx="746">
                        <c:v>9431.8184000000001</c:v>
                      </c:pt>
                      <c:pt idx="747">
                        <c:v>9444.4442999999992</c:v>
                      </c:pt>
                      <c:pt idx="748">
                        <c:v>9457.0702999999994</c:v>
                      </c:pt>
                      <c:pt idx="749">
                        <c:v>9469.6972999999998</c:v>
                      </c:pt>
                      <c:pt idx="750">
                        <c:v>9482.3232000000007</c:v>
                      </c:pt>
                      <c:pt idx="751">
                        <c:v>9494.9491999999991</c:v>
                      </c:pt>
                      <c:pt idx="752">
                        <c:v>9507.5761999999995</c:v>
                      </c:pt>
                      <c:pt idx="753">
                        <c:v>9520.2021000000004</c:v>
                      </c:pt>
                      <c:pt idx="754">
                        <c:v>9532.8281000000006</c:v>
                      </c:pt>
                      <c:pt idx="755">
                        <c:v>9545.4541000000008</c:v>
                      </c:pt>
                      <c:pt idx="756">
                        <c:v>9558.0810999999994</c:v>
                      </c:pt>
                      <c:pt idx="757">
                        <c:v>9570.7070000000003</c:v>
                      </c:pt>
                      <c:pt idx="758">
                        <c:v>9583.3330000000005</c:v>
                      </c:pt>
                      <c:pt idx="759">
                        <c:v>9595.9599999999991</c:v>
                      </c:pt>
                      <c:pt idx="760">
                        <c:v>9608.5859</c:v>
                      </c:pt>
                      <c:pt idx="761">
                        <c:v>9621.2119000000002</c:v>
                      </c:pt>
                      <c:pt idx="762">
                        <c:v>9633.8389000000006</c:v>
                      </c:pt>
                      <c:pt idx="763">
                        <c:v>9646.4647999999997</c:v>
                      </c:pt>
                      <c:pt idx="764">
                        <c:v>9659.0907999999999</c:v>
                      </c:pt>
                      <c:pt idx="765">
                        <c:v>9671.7168000000001</c:v>
                      </c:pt>
                      <c:pt idx="766">
                        <c:v>9684.3438000000006</c:v>
                      </c:pt>
                      <c:pt idx="767">
                        <c:v>9696.9696999999996</c:v>
                      </c:pt>
                      <c:pt idx="768">
                        <c:v>9709.5956999999999</c:v>
                      </c:pt>
                      <c:pt idx="769">
                        <c:v>9722.2227000000003</c:v>
                      </c:pt>
                      <c:pt idx="770">
                        <c:v>9734.8485999999994</c:v>
                      </c:pt>
                      <c:pt idx="771">
                        <c:v>9747.4745999999996</c:v>
                      </c:pt>
                      <c:pt idx="772">
                        <c:v>9760.1005999999998</c:v>
                      </c:pt>
                      <c:pt idx="773">
                        <c:v>9772.7275000000009</c:v>
                      </c:pt>
                      <c:pt idx="774">
                        <c:v>9785.3534999999993</c:v>
                      </c:pt>
                      <c:pt idx="775">
                        <c:v>9797.9794999999995</c:v>
                      </c:pt>
                      <c:pt idx="776">
                        <c:v>9810.6064000000006</c:v>
                      </c:pt>
                      <c:pt idx="777">
                        <c:v>9823.2324000000008</c:v>
                      </c:pt>
                      <c:pt idx="778">
                        <c:v>9835.8583999999992</c:v>
                      </c:pt>
                      <c:pt idx="779">
                        <c:v>9848.4843999999994</c:v>
                      </c:pt>
                      <c:pt idx="780">
                        <c:v>9861.1113000000005</c:v>
                      </c:pt>
                      <c:pt idx="781">
                        <c:v>9873.7373000000007</c:v>
                      </c:pt>
                      <c:pt idx="782">
                        <c:v>9886.3633000000009</c:v>
                      </c:pt>
                      <c:pt idx="783">
                        <c:v>9898.9902000000002</c:v>
                      </c:pt>
                      <c:pt idx="784">
                        <c:v>9911.6162000000004</c:v>
                      </c:pt>
                      <c:pt idx="785">
                        <c:v>9924.2422000000006</c:v>
                      </c:pt>
                      <c:pt idx="786">
                        <c:v>9936.8690999999999</c:v>
                      </c:pt>
                      <c:pt idx="787">
                        <c:v>9949.4951000000001</c:v>
                      </c:pt>
                      <c:pt idx="788">
                        <c:v>9962.1211000000003</c:v>
                      </c:pt>
                      <c:pt idx="789">
                        <c:v>9974.7471000000005</c:v>
                      </c:pt>
                      <c:pt idx="790">
                        <c:v>9987.3739999999998</c:v>
                      </c:pt>
                      <c:pt idx="791">
                        <c:v>10000</c:v>
                      </c:pt>
                      <c:pt idx="792">
                        <c:v>10012.626</c:v>
                      </c:pt>
                      <c:pt idx="793">
                        <c:v>10025.253000000001</c:v>
                      </c:pt>
                      <c:pt idx="794">
                        <c:v>10037.879000000001</c:v>
                      </c:pt>
                      <c:pt idx="795">
                        <c:v>10050.504999999999</c:v>
                      </c:pt>
                      <c:pt idx="796">
                        <c:v>10063.130999999999</c:v>
                      </c:pt>
                      <c:pt idx="797">
                        <c:v>10075.758</c:v>
                      </c:pt>
                      <c:pt idx="798">
                        <c:v>10088.384</c:v>
                      </c:pt>
                      <c:pt idx="799">
                        <c:v>10101.01</c:v>
                      </c:pt>
                      <c:pt idx="800">
                        <c:v>10113.637000000001</c:v>
                      </c:pt>
                      <c:pt idx="801">
                        <c:v>10126.263000000001</c:v>
                      </c:pt>
                      <c:pt idx="802">
                        <c:v>10138.888999999999</c:v>
                      </c:pt>
                      <c:pt idx="803">
                        <c:v>10151.516</c:v>
                      </c:pt>
                      <c:pt idx="804">
                        <c:v>10164.142</c:v>
                      </c:pt>
                      <c:pt idx="805">
                        <c:v>10176.768</c:v>
                      </c:pt>
                      <c:pt idx="806">
                        <c:v>10189.394</c:v>
                      </c:pt>
                      <c:pt idx="807">
                        <c:v>10202.021000000001</c:v>
                      </c:pt>
                      <c:pt idx="808">
                        <c:v>10214.646000000001</c:v>
                      </c:pt>
                      <c:pt idx="809">
                        <c:v>10227.272000000001</c:v>
                      </c:pt>
                      <c:pt idx="810">
                        <c:v>10239.898999999999</c:v>
                      </c:pt>
                      <c:pt idx="811">
                        <c:v>10252.525</c:v>
                      </c:pt>
                      <c:pt idx="812">
                        <c:v>10265.151</c:v>
                      </c:pt>
                      <c:pt idx="813">
                        <c:v>10277.777</c:v>
                      </c:pt>
                      <c:pt idx="814">
                        <c:v>10290.404</c:v>
                      </c:pt>
                      <c:pt idx="815">
                        <c:v>10303.030000000001</c:v>
                      </c:pt>
                      <c:pt idx="816">
                        <c:v>10315.656000000001</c:v>
                      </c:pt>
                      <c:pt idx="817">
                        <c:v>10328.282999999999</c:v>
                      </c:pt>
                      <c:pt idx="818">
                        <c:v>10340.909</c:v>
                      </c:pt>
                      <c:pt idx="819">
                        <c:v>10353.535</c:v>
                      </c:pt>
                      <c:pt idx="820">
                        <c:v>10366.161</c:v>
                      </c:pt>
                      <c:pt idx="821">
                        <c:v>10378.788</c:v>
                      </c:pt>
                      <c:pt idx="822">
                        <c:v>10391.414000000001</c:v>
                      </c:pt>
                      <c:pt idx="823">
                        <c:v>10404.040000000001</c:v>
                      </c:pt>
                      <c:pt idx="824">
                        <c:v>10416.666999999999</c:v>
                      </c:pt>
                      <c:pt idx="825">
                        <c:v>10429.293</c:v>
                      </c:pt>
                      <c:pt idx="826">
                        <c:v>10441.919</c:v>
                      </c:pt>
                      <c:pt idx="827">
                        <c:v>10454.546</c:v>
                      </c:pt>
                      <c:pt idx="828">
                        <c:v>10467.172</c:v>
                      </c:pt>
                      <c:pt idx="829">
                        <c:v>10479.798000000001</c:v>
                      </c:pt>
                      <c:pt idx="830">
                        <c:v>10492.424000000001</c:v>
                      </c:pt>
                      <c:pt idx="831">
                        <c:v>10505.050999999999</c:v>
                      </c:pt>
                      <c:pt idx="832">
                        <c:v>10517.677</c:v>
                      </c:pt>
                      <c:pt idx="833">
                        <c:v>10530.303</c:v>
                      </c:pt>
                      <c:pt idx="834">
                        <c:v>10542.93</c:v>
                      </c:pt>
                      <c:pt idx="835">
                        <c:v>10555.556</c:v>
                      </c:pt>
                      <c:pt idx="836">
                        <c:v>10568.182000000001</c:v>
                      </c:pt>
                      <c:pt idx="837">
                        <c:v>10580.808000000001</c:v>
                      </c:pt>
                      <c:pt idx="838">
                        <c:v>10593.434999999999</c:v>
                      </c:pt>
                      <c:pt idx="839">
                        <c:v>10606.061</c:v>
                      </c:pt>
                      <c:pt idx="840">
                        <c:v>10618.687</c:v>
                      </c:pt>
                      <c:pt idx="841">
                        <c:v>10631.313</c:v>
                      </c:pt>
                      <c:pt idx="842">
                        <c:v>10643.939</c:v>
                      </c:pt>
                      <c:pt idx="843">
                        <c:v>10656.565000000001</c:v>
                      </c:pt>
                      <c:pt idx="844">
                        <c:v>10669.191999999999</c:v>
                      </c:pt>
                      <c:pt idx="845">
                        <c:v>10681.817999999999</c:v>
                      </c:pt>
                      <c:pt idx="846">
                        <c:v>10694.444</c:v>
                      </c:pt>
                      <c:pt idx="847">
                        <c:v>10707.07</c:v>
                      </c:pt>
                      <c:pt idx="848">
                        <c:v>10719.697</c:v>
                      </c:pt>
                      <c:pt idx="849">
                        <c:v>10732.323</c:v>
                      </c:pt>
                      <c:pt idx="850">
                        <c:v>10744.949000000001</c:v>
                      </c:pt>
                      <c:pt idx="851">
                        <c:v>10757.575999999999</c:v>
                      </c:pt>
                      <c:pt idx="852">
                        <c:v>10770.201999999999</c:v>
                      </c:pt>
                      <c:pt idx="853">
                        <c:v>10782.828</c:v>
                      </c:pt>
                      <c:pt idx="854">
                        <c:v>10795.454</c:v>
                      </c:pt>
                      <c:pt idx="855">
                        <c:v>10808.081</c:v>
                      </c:pt>
                      <c:pt idx="856">
                        <c:v>10820.707</c:v>
                      </c:pt>
                      <c:pt idx="857">
                        <c:v>10833.333000000001</c:v>
                      </c:pt>
                      <c:pt idx="858">
                        <c:v>10845.96</c:v>
                      </c:pt>
                      <c:pt idx="859">
                        <c:v>10858.585999999999</c:v>
                      </c:pt>
                      <c:pt idx="860">
                        <c:v>10871.212</c:v>
                      </c:pt>
                      <c:pt idx="861">
                        <c:v>10883.839</c:v>
                      </c:pt>
                      <c:pt idx="862">
                        <c:v>10896.465</c:v>
                      </c:pt>
                      <c:pt idx="863">
                        <c:v>10909.091</c:v>
                      </c:pt>
                      <c:pt idx="864">
                        <c:v>10921.717000000001</c:v>
                      </c:pt>
                      <c:pt idx="865">
                        <c:v>10934.343999999999</c:v>
                      </c:pt>
                      <c:pt idx="866">
                        <c:v>10946.97</c:v>
                      </c:pt>
                      <c:pt idx="867">
                        <c:v>10959.596</c:v>
                      </c:pt>
                      <c:pt idx="868">
                        <c:v>10972.223</c:v>
                      </c:pt>
                      <c:pt idx="869">
                        <c:v>10984.849</c:v>
                      </c:pt>
                      <c:pt idx="870">
                        <c:v>10997.475</c:v>
                      </c:pt>
                      <c:pt idx="871">
                        <c:v>11010.101000000001</c:v>
                      </c:pt>
                      <c:pt idx="872">
                        <c:v>11022.727999999999</c:v>
                      </c:pt>
                      <c:pt idx="873">
                        <c:v>11035.353999999999</c:v>
                      </c:pt>
                      <c:pt idx="874">
                        <c:v>11047.978999999999</c:v>
                      </c:pt>
                      <c:pt idx="875">
                        <c:v>11060.606</c:v>
                      </c:pt>
                      <c:pt idx="876">
                        <c:v>11073.232</c:v>
                      </c:pt>
                      <c:pt idx="877">
                        <c:v>11085.858</c:v>
                      </c:pt>
                      <c:pt idx="878">
                        <c:v>11098.484</c:v>
                      </c:pt>
                      <c:pt idx="879">
                        <c:v>11111.111000000001</c:v>
                      </c:pt>
                      <c:pt idx="880">
                        <c:v>11123.736999999999</c:v>
                      </c:pt>
                      <c:pt idx="881">
                        <c:v>11136.362999999999</c:v>
                      </c:pt>
                      <c:pt idx="882">
                        <c:v>11148.99</c:v>
                      </c:pt>
                      <c:pt idx="883">
                        <c:v>11161.616</c:v>
                      </c:pt>
                      <c:pt idx="884">
                        <c:v>11174.242</c:v>
                      </c:pt>
                      <c:pt idx="885">
                        <c:v>11186.869000000001</c:v>
                      </c:pt>
                      <c:pt idx="886">
                        <c:v>11199.495000000001</c:v>
                      </c:pt>
                      <c:pt idx="887">
                        <c:v>11212.120999999999</c:v>
                      </c:pt>
                      <c:pt idx="888">
                        <c:v>11224.746999999999</c:v>
                      </c:pt>
                      <c:pt idx="889">
                        <c:v>11237.374</c:v>
                      </c:pt>
                      <c:pt idx="890">
                        <c:v>11250</c:v>
                      </c:pt>
                      <c:pt idx="891">
                        <c:v>11262.626</c:v>
                      </c:pt>
                      <c:pt idx="892">
                        <c:v>11275.253000000001</c:v>
                      </c:pt>
                      <c:pt idx="893">
                        <c:v>11287.879000000001</c:v>
                      </c:pt>
                      <c:pt idx="894">
                        <c:v>11300.504999999999</c:v>
                      </c:pt>
                      <c:pt idx="895">
                        <c:v>11313.130999999999</c:v>
                      </c:pt>
                      <c:pt idx="896">
                        <c:v>11325.758</c:v>
                      </c:pt>
                      <c:pt idx="897">
                        <c:v>11338.384</c:v>
                      </c:pt>
                      <c:pt idx="898">
                        <c:v>11351.01</c:v>
                      </c:pt>
                      <c:pt idx="899">
                        <c:v>11363.637000000001</c:v>
                      </c:pt>
                      <c:pt idx="900">
                        <c:v>11376.263000000001</c:v>
                      </c:pt>
                      <c:pt idx="901">
                        <c:v>11388.888999999999</c:v>
                      </c:pt>
                      <c:pt idx="902">
                        <c:v>11401.516</c:v>
                      </c:pt>
                      <c:pt idx="903">
                        <c:v>11414.142</c:v>
                      </c:pt>
                      <c:pt idx="904">
                        <c:v>11426.768</c:v>
                      </c:pt>
                      <c:pt idx="905">
                        <c:v>11439.394</c:v>
                      </c:pt>
                      <c:pt idx="906">
                        <c:v>11452.021000000001</c:v>
                      </c:pt>
                      <c:pt idx="907">
                        <c:v>11464.646000000001</c:v>
                      </c:pt>
                      <c:pt idx="908">
                        <c:v>11477.272000000001</c:v>
                      </c:pt>
                      <c:pt idx="909">
                        <c:v>11489.898999999999</c:v>
                      </c:pt>
                      <c:pt idx="910">
                        <c:v>11502.525</c:v>
                      </c:pt>
                      <c:pt idx="911">
                        <c:v>11515.151</c:v>
                      </c:pt>
                      <c:pt idx="912">
                        <c:v>11527.777</c:v>
                      </c:pt>
                      <c:pt idx="913">
                        <c:v>11540.404</c:v>
                      </c:pt>
                      <c:pt idx="914">
                        <c:v>11553.03</c:v>
                      </c:pt>
                      <c:pt idx="915">
                        <c:v>11565.656000000001</c:v>
                      </c:pt>
                      <c:pt idx="916">
                        <c:v>11578.282999999999</c:v>
                      </c:pt>
                      <c:pt idx="917">
                        <c:v>11590.909</c:v>
                      </c:pt>
                      <c:pt idx="918">
                        <c:v>11603.535</c:v>
                      </c:pt>
                      <c:pt idx="919">
                        <c:v>11616.161</c:v>
                      </c:pt>
                      <c:pt idx="920">
                        <c:v>11628.788</c:v>
                      </c:pt>
                      <c:pt idx="921">
                        <c:v>11641.414000000001</c:v>
                      </c:pt>
                      <c:pt idx="922">
                        <c:v>11654.04</c:v>
                      </c:pt>
                      <c:pt idx="923">
                        <c:v>11666.666999999999</c:v>
                      </c:pt>
                      <c:pt idx="924">
                        <c:v>11679.293</c:v>
                      </c:pt>
                      <c:pt idx="925">
                        <c:v>11691.919</c:v>
                      </c:pt>
                      <c:pt idx="926">
                        <c:v>11704.546</c:v>
                      </c:pt>
                      <c:pt idx="927">
                        <c:v>11717.172</c:v>
                      </c:pt>
                      <c:pt idx="928">
                        <c:v>11729.798000000001</c:v>
                      </c:pt>
                      <c:pt idx="929">
                        <c:v>11742.424000000001</c:v>
                      </c:pt>
                      <c:pt idx="930">
                        <c:v>11755.050999999999</c:v>
                      </c:pt>
                      <c:pt idx="931">
                        <c:v>11767.677</c:v>
                      </c:pt>
                      <c:pt idx="932">
                        <c:v>11780.303</c:v>
                      </c:pt>
                      <c:pt idx="933">
                        <c:v>11792.93</c:v>
                      </c:pt>
                      <c:pt idx="934">
                        <c:v>11805.556</c:v>
                      </c:pt>
                      <c:pt idx="935">
                        <c:v>11818.182000000001</c:v>
                      </c:pt>
                      <c:pt idx="936">
                        <c:v>11830.808000000001</c:v>
                      </c:pt>
                      <c:pt idx="937">
                        <c:v>11843.434999999999</c:v>
                      </c:pt>
                      <c:pt idx="938">
                        <c:v>11856.061</c:v>
                      </c:pt>
                      <c:pt idx="939">
                        <c:v>11868.687</c:v>
                      </c:pt>
                      <c:pt idx="940">
                        <c:v>11881.313</c:v>
                      </c:pt>
                      <c:pt idx="941">
                        <c:v>11893.939</c:v>
                      </c:pt>
                      <c:pt idx="942">
                        <c:v>11906.565000000001</c:v>
                      </c:pt>
                      <c:pt idx="943">
                        <c:v>11919.191999999999</c:v>
                      </c:pt>
                      <c:pt idx="944">
                        <c:v>11931.817999999999</c:v>
                      </c:pt>
                      <c:pt idx="945">
                        <c:v>11944.444</c:v>
                      </c:pt>
                      <c:pt idx="946">
                        <c:v>11957.07</c:v>
                      </c:pt>
                      <c:pt idx="947">
                        <c:v>11969.697</c:v>
                      </c:pt>
                      <c:pt idx="948">
                        <c:v>11982.323</c:v>
                      </c:pt>
                      <c:pt idx="949">
                        <c:v>11994.949000000001</c:v>
                      </c:pt>
                      <c:pt idx="950">
                        <c:v>12007.575999999999</c:v>
                      </c:pt>
                      <c:pt idx="951">
                        <c:v>12020.201999999999</c:v>
                      </c:pt>
                      <c:pt idx="952">
                        <c:v>12032.828</c:v>
                      </c:pt>
                      <c:pt idx="953">
                        <c:v>12045.454</c:v>
                      </c:pt>
                      <c:pt idx="954">
                        <c:v>12058.081</c:v>
                      </c:pt>
                      <c:pt idx="955">
                        <c:v>12070.707</c:v>
                      </c:pt>
                      <c:pt idx="956">
                        <c:v>12083.333000000001</c:v>
                      </c:pt>
                      <c:pt idx="957">
                        <c:v>12095.96</c:v>
                      </c:pt>
                      <c:pt idx="958">
                        <c:v>12108.585999999999</c:v>
                      </c:pt>
                      <c:pt idx="959">
                        <c:v>12121.212</c:v>
                      </c:pt>
                      <c:pt idx="960">
                        <c:v>12133.839</c:v>
                      </c:pt>
                      <c:pt idx="961">
                        <c:v>12146.465</c:v>
                      </c:pt>
                      <c:pt idx="962">
                        <c:v>12159.091</c:v>
                      </c:pt>
                      <c:pt idx="963">
                        <c:v>12171.717000000001</c:v>
                      </c:pt>
                      <c:pt idx="964">
                        <c:v>12184.343999999999</c:v>
                      </c:pt>
                      <c:pt idx="965">
                        <c:v>12196.97</c:v>
                      </c:pt>
                      <c:pt idx="966">
                        <c:v>12209.596</c:v>
                      </c:pt>
                      <c:pt idx="967">
                        <c:v>12222.223</c:v>
                      </c:pt>
                      <c:pt idx="968">
                        <c:v>12234.849</c:v>
                      </c:pt>
                      <c:pt idx="969">
                        <c:v>12247.475</c:v>
                      </c:pt>
                      <c:pt idx="970">
                        <c:v>12260.101000000001</c:v>
                      </c:pt>
                      <c:pt idx="971">
                        <c:v>12272.727999999999</c:v>
                      </c:pt>
                      <c:pt idx="972">
                        <c:v>12285.353999999999</c:v>
                      </c:pt>
                      <c:pt idx="973">
                        <c:v>12297.978999999999</c:v>
                      </c:pt>
                      <c:pt idx="974">
                        <c:v>12310.606</c:v>
                      </c:pt>
                      <c:pt idx="975">
                        <c:v>12323.232</c:v>
                      </c:pt>
                      <c:pt idx="976">
                        <c:v>12335.858</c:v>
                      </c:pt>
                      <c:pt idx="977">
                        <c:v>12348.484</c:v>
                      </c:pt>
                      <c:pt idx="978">
                        <c:v>12361.111000000001</c:v>
                      </c:pt>
                      <c:pt idx="979">
                        <c:v>12373.736999999999</c:v>
                      </c:pt>
                      <c:pt idx="980">
                        <c:v>12386.362999999999</c:v>
                      </c:pt>
                      <c:pt idx="981">
                        <c:v>12398.99</c:v>
                      </c:pt>
                      <c:pt idx="982">
                        <c:v>12411.616</c:v>
                      </c:pt>
                      <c:pt idx="983">
                        <c:v>12424.242</c:v>
                      </c:pt>
                      <c:pt idx="984">
                        <c:v>12436.869000000001</c:v>
                      </c:pt>
                      <c:pt idx="985">
                        <c:v>12449.495000000001</c:v>
                      </c:pt>
                      <c:pt idx="986">
                        <c:v>12462.120999999999</c:v>
                      </c:pt>
                      <c:pt idx="987">
                        <c:v>12474.746999999999</c:v>
                      </c:pt>
                      <c:pt idx="988">
                        <c:v>12487.374</c:v>
                      </c:pt>
                      <c:pt idx="989">
                        <c:v>12500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'Direct Monitors'!$W$5:$W$994</c15:sqref>
                        </c15:formulaRef>
                      </c:ext>
                    </c:extLst>
                    <c:numCache>
                      <c:formatCode>0.00E+00</c:formatCode>
                      <c:ptCount val="990"/>
                      <c:pt idx="0">
                        <c:v>91.117332000000005</c:v>
                      </c:pt>
                      <c:pt idx="1">
                        <c:v>91.068816999999996</c:v>
                      </c:pt>
                      <c:pt idx="2">
                        <c:v>85.941940000000002</c:v>
                      </c:pt>
                      <c:pt idx="3">
                        <c:v>87.396782000000002</c:v>
                      </c:pt>
                      <c:pt idx="4">
                        <c:v>85.338302999999996</c:v>
                      </c:pt>
                      <c:pt idx="5">
                        <c:v>86.256461999999999</c:v>
                      </c:pt>
                      <c:pt idx="6">
                        <c:v>84.967697000000001</c:v>
                      </c:pt>
                      <c:pt idx="7">
                        <c:v>83.130852000000004</c:v>
                      </c:pt>
                      <c:pt idx="8">
                        <c:v>81.534385999999998</c:v>
                      </c:pt>
                      <c:pt idx="9">
                        <c:v>83.415298000000007</c:v>
                      </c:pt>
                      <c:pt idx="10">
                        <c:v>83.627341999999999</c:v>
                      </c:pt>
                      <c:pt idx="11">
                        <c:v>81.114563000000004</c:v>
                      </c:pt>
                      <c:pt idx="12">
                        <c:v>82.126778000000002</c:v>
                      </c:pt>
                      <c:pt idx="13">
                        <c:v>84.719238000000004</c:v>
                      </c:pt>
                      <c:pt idx="14">
                        <c:v>88.109375</c:v>
                      </c:pt>
                      <c:pt idx="15">
                        <c:v>86.387137999999993</c:v>
                      </c:pt>
                      <c:pt idx="16">
                        <c:v>86.660126000000005</c:v>
                      </c:pt>
                      <c:pt idx="17">
                        <c:v>83.934662000000003</c:v>
                      </c:pt>
                      <c:pt idx="18">
                        <c:v>85.573066999999995</c:v>
                      </c:pt>
                      <c:pt idx="19">
                        <c:v>86.635482999999994</c:v>
                      </c:pt>
                      <c:pt idx="20">
                        <c:v>100.98727</c:v>
                      </c:pt>
                      <c:pt idx="21">
                        <c:v>85.516975000000002</c:v>
                      </c:pt>
                      <c:pt idx="22">
                        <c:v>83.491791000000006</c:v>
                      </c:pt>
                      <c:pt idx="23">
                        <c:v>81.850348999999994</c:v>
                      </c:pt>
                      <c:pt idx="24">
                        <c:v>82.740654000000006</c:v>
                      </c:pt>
                      <c:pt idx="25">
                        <c:v>81.504020999999995</c:v>
                      </c:pt>
                      <c:pt idx="26">
                        <c:v>77.683998000000003</c:v>
                      </c:pt>
                      <c:pt idx="27">
                        <c:v>77.352440000000001</c:v>
                      </c:pt>
                      <c:pt idx="28">
                        <c:v>76.289260999999996</c:v>
                      </c:pt>
                      <c:pt idx="29">
                        <c:v>79.141105999999994</c:v>
                      </c:pt>
                      <c:pt idx="30">
                        <c:v>79.417595000000006</c:v>
                      </c:pt>
                      <c:pt idx="31">
                        <c:v>81.561699000000004</c:v>
                      </c:pt>
                      <c:pt idx="32">
                        <c:v>78.679458999999994</c:v>
                      </c:pt>
                      <c:pt idx="33">
                        <c:v>79.993881000000002</c:v>
                      </c:pt>
                      <c:pt idx="34">
                        <c:v>83.014838999999995</c:v>
                      </c:pt>
                      <c:pt idx="35">
                        <c:v>81.146248</c:v>
                      </c:pt>
                      <c:pt idx="36">
                        <c:v>83.523880000000005</c:v>
                      </c:pt>
                      <c:pt idx="37">
                        <c:v>83.518219000000002</c:v>
                      </c:pt>
                      <c:pt idx="38">
                        <c:v>82.083968999999996</c:v>
                      </c:pt>
                      <c:pt idx="39">
                        <c:v>83.211226999999994</c:v>
                      </c:pt>
                      <c:pt idx="40">
                        <c:v>83.576363000000001</c:v>
                      </c:pt>
                      <c:pt idx="41">
                        <c:v>96.246925000000005</c:v>
                      </c:pt>
                      <c:pt idx="42">
                        <c:v>87.338736999999995</c:v>
                      </c:pt>
                      <c:pt idx="43">
                        <c:v>81.413414000000003</c:v>
                      </c:pt>
                      <c:pt idx="44">
                        <c:v>79.170554999999993</c:v>
                      </c:pt>
                      <c:pt idx="45">
                        <c:v>78.608406000000002</c:v>
                      </c:pt>
                      <c:pt idx="46">
                        <c:v>77.211601000000002</c:v>
                      </c:pt>
                      <c:pt idx="47">
                        <c:v>78.397216999999998</c:v>
                      </c:pt>
                      <c:pt idx="48">
                        <c:v>78.225136000000006</c:v>
                      </c:pt>
                      <c:pt idx="49">
                        <c:v>76.912025</c:v>
                      </c:pt>
                      <c:pt idx="50">
                        <c:v>76.604134000000002</c:v>
                      </c:pt>
                      <c:pt idx="51">
                        <c:v>76.904174999999995</c:v>
                      </c:pt>
                      <c:pt idx="52">
                        <c:v>74.590851000000001</c:v>
                      </c:pt>
                      <c:pt idx="53">
                        <c:v>78.883080000000007</c:v>
                      </c:pt>
                      <c:pt idx="54">
                        <c:v>76.941070999999994</c:v>
                      </c:pt>
                      <c:pt idx="55">
                        <c:v>77.303702999999999</c:v>
                      </c:pt>
                      <c:pt idx="56">
                        <c:v>79.852363999999994</c:v>
                      </c:pt>
                      <c:pt idx="57">
                        <c:v>77.846374999999995</c:v>
                      </c:pt>
                      <c:pt idx="58">
                        <c:v>77.454384000000005</c:v>
                      </c:pt>
                      <c:pt idx="59">
                        <c:v>81.731071</c:v>
                      </c:pt>
                      <c:pt idx="60">
                        <c:v>82.487289000000004</c:v>
                      </c:pt>
                      <c:pt idx="61">
                        <c:v>81.872810000000001</c:v>
                      </c:pt>
                      <c:pt idx="62">
                        <c:v>90.738151999999999</c:v>
                      </c:pt>
                      <c:pt idx="63">
                        <c:v>86.968529000000004</c:v>
                      </c:pt>
                      <c:pt idx="64">
                        <c:v>80.030456999999998</c:v>
                      </c:pt>
                      <c:pt idx="65">
                        <c:v>77.093979000000004</c:v>
                      </c:pt>
                      <c:pt idx="66">
                        <c:v>78.883240000000001</c:v>
                      </c:pt>
                      <c:pt idx="67">
                        <c:v>76.535247999999996</c:v>
                      </c:pt>
                      <c:pt idx="68">
                        <c:v>74.685730000000007</c:v>
                      </c:pt>
                      <c:pt idx="69">
                        <c:v>73.954491000000004</c:v>
                      </c:pt>
                      <c:pt idx="70">
                        <c:v>73.694327999999999</c:v>
                      </c:pt>
                      <c:pt idx="71">
                        <c:v>73.237549000000001</c:v>
                      </c:pt>
                      <c:pt idx="72">
                        <c:v>75.501564000000002</c:v>
                      </c:pt>
                      <c:pt idx="73">
                        <c:v>83.998099999999994</c:v>
                      </c:pt>
                      <c:pt idx="74">
                        <c:v>75.252594000000002</c:v>
                      </c:pt>
                      <c:pt idx="75">
                        <c:v>73.449127000000004</c:v>
                      </c:pt>
                      <c:pt idx="76">
                        <c:v>75.135643000000002</c:v>
                      </c:pt>
                      <c:pt idx="77">
                        <c:v>72.032707000000002</c:v>
                      </c:pt>
                      <c:pt idx="78">
                        <c:v>73.467040999999995</c:v>
                      </c:pt>
                      <c:pt idx="79">
                        <c:v>72.230384999999998</c:v>
                      </c:pt>
                      <c:pt idx="80">
                        <c:v>76.623260000000002</c:v>
                      </c:pt>
                      <c:pt idx="81">
                        <c:v>77.972426999999996</c:v>
                      </c:pt>
                      <c:pt idx="82">
                        <c:v>78.401863000000006</c:v>
                      </c:pt>
                      <c:pt idx="83">
                        <c:v>80.740273000000002</c:v>
                      </c:pt>
                      <c:pt idx="84">
                        <c:v>81.330605000000006</c:v>
                      </c:pt>
                      <c:pt idx="85">
                        <c:v>75.318496999999994</c:v>
                      </c:pt>
                      <c:pt idx="86">
                        <c:v>74.421295000000001</c:v>
                      </c:pt>
                      <c:pt idx="87">
                        <c:v>72.793494999999993</c:v>
                      </c:pt>
                      <c:pt idx="88">
                        <c:v>69.934769000000003</c:v>
                      </c:pt>
                      <c:pt idx="89">
                        <c:v>73.282593000000006</c:v>
                      </c:pt>
                      <c:pt idx="90">
                        <c:v>71.029869000000005</c:v>
                      </c:pt>
                      <c:pt idx="91">
                        <c:v>70.242103999999998</c:v>
                      </c:pt>
                      <c:pt idx="92">
                        <c:v>71.564819</c:v>
                      </c:pt>
                      <c:pt idx="93">
                        <c:v>68.478843999999995</c:v>
                      </c:pt>
                      <c:pt idx="94">
                        <c:v>81.613410999999999</c:v>
                      </c:pt>
                      <c:pt idx="95">
                        <c:v>71.017501999999993</c:v>
                      </c:pt>
                      <c:pt idx="96">
                        <c:v>70.963272000000003</c:v>
                      </c:pt>
                      <c:pt idx="97">
                        <c:v>69.379493999999994</c:v>
                      </c:pt>
                      <c:pt idx="98">
                        <c:v>69.773857000000007</c:v>
                      </c:pt>
                      <c:pt idx="99">
                        <c:v>69.378685000000004</c:v>
                      </c:pt>
                      <c:pt idx="100">
                        <c:v>71.977303000000006</c:v>
                      </c:pt>
                      <c:pt idx="101">
                        <c:v>68.993530000000007</c:v>
                      </c:pt>
                      <c:pt idx="102">
                        <c:v>73.712135000000004</c:v>
                      </c:pt>
                      <c:pt idx="103">
                        <c:v>72.445160000000001</c:v>
                      </c:pt>
                      <c:pt idx="104">
                        <c:v>75.924773999999999</c:v>
                      </c:pt>
                      <c:pt idx="105">
                        <c:v>76.354759000000001</c:v>
                      </c:pt>
                      <c:pt idx="106">
                        <c:v>68.662300000000002</c:v>
                      </c:pt>
                      <c:pt idx="107">
                        <c:v>69.578086999999996</c:v>
                      </c:pt>
                      <c:pt idx="108">
                        <c:v>69.992676000000003</c:v>
                      </c:pt>
                      <c:pt idx="109">
                        <c:v>68.981093999999999</c:v>
                      </c:pt>
                      <c:pt idx="110">
                        <c:v>69.265961000000004</c:v>
                      </c:pt>
                      <c:pt idx="111">
                        <c:v>66.411568000000003</c:v>
                      </c:pt>
                      <c:pt idx="112">
                        <c:v>66.736794000000003</c:v>
                      </c:pt>
                      <c:pt idx="113">
                        <c:v>68.311240999999995</c:v>
                      </c:pt>
                      <c:pt idx="114">
                        <c:v>67.297211000000004</c:v>
                      </c:pt>
                      <c:pt idx="115">
                        <c:v>70.498367000000002</c:v>
                      </c:pt>
                      <c:pt idx="116">
                        <c:v>65.239395000000002</c:v>
                      </c:pt>
                      <c:pt idx="117">
                        <c:v>66.948470999999998</c:v>
                      </c:pt>
                      <c:pt idx="118">
                        <c:v>66.138596000000007</c:v>
                      </c:pt>
                      <c:pt idx="119">
                        <c:v>64.478943000000001</c:v>
                      </c:pt>
                      <c:pt idx="120">
                        <c:v>68.008765999999994</c:v>
                      </c:pt>
                      <c:pt idx="121">
                        <c:v>65.996605000000002</c:v>
                      </c:pt>
                      <c:pt idx="122">
                        <c:v>66.590416000000005</c:v>
                      </c:pt>
                      <c:pt idx="123">
                        <c:v>66.342369000000005</c:v>
                      </c:pt>
                      <c:pt idx="124">
                        <c:v>67.437241</c:v>
                      </c:pt>
                      <c:pt idx="125">
                        <c:v>69.411957000000001</c:v>
                      </c:pt>
                      <c:pt idx="126">
                        <c:v>71.668792999999994</c:v>
                      </c:pt>
                      <c:pt idx="127">
                        <c:v>66.849936999999997</c:v>
                      </c:pt>
                      <c:pt idx="128">
                        <c:v>64.239075</c:v>
                      </c:pt>
                      <c:pt idx="129">
                        <c:v>66.837119999999999</c:v>
                      </c:pt>
                      <c:pt idx="130">
                        <c:v>64.979743999999997</c:v>
                      </c:pt>
                      <c:pt idx="131">
                        <c:v>65.202826999999999</c:v>
                      </c:pt>
                      <c:pt idx="132">
                        <c:v>60.796233999999998</c:v>
                      </c:pt>
                      <c:pt idx="133">
                        <c:v>64.014290000000003</c:v>
                      </c:pt>
                      <c:pt idx="134">
                        <c:v>63.249679999999998</c:v>
                      </c:pt>
                      <c:pt idx="135">
                        <c:v>64.715378000000001</c:v>
                      </c:pt>
                      <c:pt idx="136">
                        <c:v>66.326042000000001</c:v>
                      </c:pt>
                      <c:pt idx="137">
                        <c:v>60.936900999999999</c:v>
                      </c:pt>
                      <c:pt idx="138">
                        <c:v>62.481780999999998</c:v>
                      </c:pt>
                      <c:pt idx="139">
                        <c:v>60.029114</c:v>
                      </c:pt>
                      <c:pt idx="140">
                        <c:v>61.551617</c:v>
                      </c:pt>
                      <c:pt idx="141">
                        <c:v>63.714657000000003</c:v>
                      </c:pt>
                      <c:pt idx="142">
                        <c:v>65.096771000000004</c:v>
                      </c:pt>
                      <c:pt idx="143">
                        <c:v>60.490009000000001</c:v>
                      </c:pt>
                      <c:pt idx="144">
                        <c:v>63.028038000000002</c:v>
                      </c:pt>
                      <c:pt idx="145">
                        <c:v>62.131225999999998</c:v>
                      </c:pt>
                      <c:pt idx="146">
                        <c:v>65.027679000000006</c:v>
                      </c:pt>
                      <c:pt idx="147">
                        <c:v>71.537575000000004</c:v>
                      </c:pt>
                      <c:pt idx="148">
                        <c:v>61.784537999999998</c:v>
                      </c:pt>
                      <c:pt idx="149">
                        <c:v>60.406241999999999</c:v>
                      </c:pt>
                      <c:pt idx="150">
                        <c:v>59.514705999999997</c:v>
                      </c:pt>
                      <c:pt idx="151">
                        <c:v>62.019469999999998</c:v>
                      </c:pt>
                      <c:pt idx="152">
                        <c:v>59.999737000000003</c:v>
                      </c:pt>
                      <c:pt idx="153">
                        <c:v>58.888877999999998</c:v>
                      </c:pt>
                      <c:pt idx="154">
                        <c:v>60.218924999999999</c:v>
                      </c:pt>
                      <c:pt idx="155">
                        <c:v>61.115822000000001</c:v>
                      </c:pt>
                      <c:pt idx="156">
                        <c:v>60.002220000000001</c:v>
                      </c:pt>
                      <c:pt idx="157">
                        <c:v>63.631695000000001</c:v>
                      </c:pt>
                      <c:pt idx="158">
                        <c:v>59.540157000000001</c:v>
                      </c:pt>
                      <c:pt idx="159">
                        <c:v>59.461834000000003</c:v>
                      </c:pt>
                      <c:pt idx="160">
                        <c:v>59.619937999999998</c:v>
                      </c:pt>
                      <c:pt idx="161">
                        <c:v>59.739367999999999</c:v>
                      </c:pt>
                      <c:pt idx="162">
                        <c:v>60.133803999999998</c:v>
                      </c:pt>
                      <c:pt idx="163">
                        <c:v>59.816242000000003</c:v>
                      </c:pt>
                      <c:pt idx="164">
                        <c:v>57.490940000000002</c:v>
                      </c:pt>
                      <c:pt idx="165">
                        <c:v>60.504176999999999</c:v>
                      </c:pt>
                      <c:pt idx="166">
                        <c:v>58.197322999999997</c:v>
                      </c:pt>
                      <c:pt idx="167">
                        <c:v>59.267929000000002</c:v>
                      </c:pt>
                      <c:pt idx="168">
                        <c:v>62.540084999999998</c:v>
                      </c:pt>
                      <c:pt idx="169">
                        <c:v>56.414413000000003</c:v>
                      </c:pt>
                      <c:pt idx="170">
                        <c:v>58.839328999999999</c:v>
                      </c:pt>
                      <c:pt idx="171">
                        <c:v>57.771984000000003</c:v>
                      </c:pt>
                      <c:pt idx="172">
                        <c:v>58.047362999999997</c:v>
                      </c:pt>
                      <c:pt idx="173">
                        <c:v>57.348396000000001</c:v>
                      </c:pt>
                      <c:pt idx="174">
                        <c:v>56.236911999999997</c:v>
                      </c:pt>
                      <c:pt idx="175">
                        <c:v>57.592167000000003</c:v>
                      </c:pt>
                      <c:pt idx="176">
                        <c:v>55.636105000000001</c:v>
                      </c:pt>
                      <c:pt idx="177">
                        <c:v>58.704300000000003</c:v>
                      </c:pt>
                      <c:pt idx="178">
                        <c:v>56.030205000000002</c:v>
                      </c:pt>
                      <c:pt idx="179">
                        <c:v>56.380215</c:v>
                      </c:pt>
                      <c:pt idx="180">
                        <c:v>57.876465000000003</c:v>
                      </c:pt>
                      <c:pt idx="181">
                        <c:v>51.432220000000001</c:v>
                      </c:pt>
                      <c:pt idx="182">
                        <c:v>54.238976000000001</c:v>
                      </c:pt>
                      <c:pt idx="183">
                        <c:v>54.048228999999999</c:v>
                      </c:pt>
                      <c:pt idx="184">
                        <c:v>57.821617000000003</c:v>
                      </c:pt>
                      <c:pt idx="185">
                        <c:v>54.636837</c:v>
                      </c:pt>
                      <c:pt idx="186">
                        <c:v>57.683551999999999</c:v>
                      </c:pt>
                      <c:pt idx="187">
                        <c:v>55.4771</c:v>
                      </c:pt>
                      <c:pt idx="188">
                        <c:v>55.532516000000001</c:v>
                      </c:pt>
                      <c:pt idx="189">
                        <c:v>57.595314000000002</c:v>
                      </c:pt>
                      <c:pt idx="190">
                        <c:v>54.731330999999997</c:v>
                      </c:pt>
                      <c:pt idx="191">
                        <c:v>51.352398000000001</c:v>
                      </c:pt>
                      <c:pt idx="192">
                        <c:v>55.808926</c:v>
                      </c:pt>
                      <c:pt idx="193">
                        <c:v>53.343639000000003</c:v>
                      </c:pt>
                      <c:pt idx="194">
                        <c:v>53.600124000000001</c:v>
                      </c:pt>
                      <c:pt idx="195">
                        <c:v>54.655323000000003</c:v>
                      </c:pt>
                      <c:pt idx="196">
                        <c:v>56.161797</c:v>
                      </c:pt>
                      <c:pt idx="197">
                        <c:v>57.720657000000003</c:v>
                      </c:pt>
                      <c:pt idx="198">
                        <c:v>54.249828000000001</c:v>
                      </c:pt>
                      <c:pt idx="199">
                        <c:v>56.008254999999998</c:v>
                      </c:pt>
                      <c:pt idx="200">
                        <c:v>55.152366999999998</c:v>
                      </c:pt>
                      <c:pt idx="201">
                        <c:v>53.439331000000003</c:v>
                      </c:pt>
                      <c:pt idx="202">
                        <c:v>52.117046000000002</c:v>
                      </c:pt>
                      <c:pt idx="203">
                        <c:v>52.602584999999998</c:v>
                      </c:pt>
                      <c:pt idx="204">
                        <c:v>54.090831999999999</c:v>
                      </c:pt>
                      <c:pt idx="205">
                        <c:v>52.396534000000003</c:v>
                      </c:pt>
                      <c:pt idx="206">
                        <c:v>50.310490000000001</c:v>
                      </c:pt>
                      <c:pt idx="207">
                        <c:v>52.401767999999997</c:v>
                      </c:pt>
                      <c:pt idx="208">
                        <c:v>52.084010999999997</c:v>
                      </c:pt>
                      <c:pt idx="209">
                        <c:v>51.342300000000002</c:v>
                      </c:pt>
                      <c:pt idx="210">
                        <c:v>54.551414000000001</c:v>
                      </c:pt>
                      <c:pt idx="211">
                        <c:v>50.021999000000001</c:v>
                      </c:pt>
                      <c:pt idx="212">
                        <c:v>52.945121999999998</c:v>
                      </c:pt>
                      <c:pt idx="213">
                        <c:v>52.489426000000002</c:v>
                      </c:pt>
                      <c:pt idx="214">
                        <c:v>50.111694</c:v>
                      </c:pt>
                      <c:pt idx="215">
                        <c:v>52.095615000000002</c:v>
                      </c:pt>
                      <c:pt idx="216">
                        <c:v>52.439231999999997</c:v>
                      </c:pt>
                      <c:pt idx="217">
                        <c:v>52.472977</c:v>
                      </c:pt>
                      <c:pt idx="218">
                        <c:v>51.372535999999997</c:v>
                      </c:pt>
                      <c:pt idx="219">
                        <c:v>51.168495</c:v>
                      </c:pt>
                      <c:pt idx="220">
                        <c:v>49.540188000000001</c:v>
                      </c:pt>
                      <c:pt idx="221">
                        <c:v>53.083008</c:v>
                      </c:pt>
                      <c:pt idx="222">
                        <c:v>51.143261000000003</c:v>
                      </c:pt>
                      <c:pt idx="223">
                        <c:v>50.924033999999999</c:v>
                      </c:pt>
                      <c:pt idx="224">
                        <c:v>51.171641999999999</c:v>
                      </c:pt>
                      <c:pt idx="225">
                        <c:v>48.744781000000003</c:v>
                      </c:pt>
                      <c:pt idx="226">
                        <c:v>49.575355999999999</c:v>
                      </c:pt>
                      <c:pt idx="227">
                        <c:v>48.485118999999997</c:v>
                      </c:pt>
                      <c:pt idx="228">
                        <c:v>49.533627000000003</c:v>
                      </c:pt>
                      <c:pt idx="229">
                        <c:v>49.676121000000002</c:v>
                      </c:pt>
                      <c:pt idx="230">
                        <c:v>48.247802999999998</c:v>
                      </c:pt>
                      <c:pt idx="231">
                        <c:v>50.673972999999997</c:v>
                      </c:pt>
                      <c:pt idx="232">
                        <c:v>51.305084000000001</c:v>
                      </c:pt>
                      <c:pt idx="233">
                        <c:v>49.049244000000002</c:v>
                      </c:pt>
                      <c:pt idx="234">
                        <c:v>48.891261999999998</c:v>
                      </c:pt>
                      <c:pt idx="235">
                        <c:v>48.332892999999999</c:v>
                      </c:pt>
                      <c:pt idx="236">
                        <c:v>48.608097000000001</c:v>
                      </c:pt>
                      <c:pt idx="237">
                        <c:v>50.505752999999999</c:v>
                      </c:pt>
                      <c:pt idx="238">
                        <c:v>49.300510000000003</c:v>
                      </c:pt>
                      <c:pt idx="239">
                        <c:v>47.091309000000003</c:v>
                      </c:pt>
                      <c:pt idx="240">
                        <c:v>47.209198000000001</c:v>
                      </c:pt>
                      <c:pt idx="241">
                        <c:v>48.927546999999997</c:v>
                      </c:pt>
                      <c:pt idx="242">
                        <c:v>49.974373</c:v>
                      </c:pt>
                      <c:pt idx="243">
                        <c:v>50.577038000000002</c:v>
                      </c:pt>
                      <c:pt idx="244">
                        <c:v>47.447356999999997</c:v>
                      </c:pt>
                      <c:pt idx="245">
                        <c:v>47.972664000000002</c:v>
                      </c:pt>
                      <c:pt idx="246">
                        <c:v>47.029896000000001</c:v>
                      </c:pt>
                      <c:pt idx="247">
                        <c:v>46.927433000000001</c:v>
                      </c:pt>
                      <c:pt idx="248">
                        <c:v>46.827399999999997</c:v>
                      </c:pt>
                      <c:pt idx="249">
                        <c:v>48.289715000000001</c:v>
                      </c:pt>
                      <c:pt idx="250">
                        <c:v>48.904381000000001</c:v>
                      </c:pt>
                      <c:pt idx="251">
                        <c:v>47.874091999999997</c:v>
                      </c:pt>
                      <c:pt idx="252">
                        <c:v>49.652493</c:v>
                      </c:pt>
                      <c:pt idx="253">
                        <c:v>47.791901000000003</c:v>
                      </c:pt>
                      <c:pt idx="254">
                        <c:v>47.254641999999997</c:v>
                      </c:pt>
                      <c:pt idx="255">
                        <c:v>46.716534000000003</c:v>
                      </c:pt>
                      <c:pt idx="256">
                        <c:v>47.770504000000003</c:v>
                      </c:pt>
                      <c:pt idx="257">
                        <c:v>47.939959999999999</c:v>
                      </c:pt>
                      <c:pt idx="258">
                        <c:v>47.017834000000001</c:v>
                      </c:pt>
                      <c:pt idx="259">
                        <c:v>46.439045</c:v>
                      </c:pt>
                      <c:pt idx="260">
                        <c:v>46.778785999999997</c:v>
                      </c:pt>
                      <c:pt idx="261">
                        <c:v>48.030814999999997</c:v>
                      </c:pt>
                      <c:pt idx="262">
                        <c:v>45.762295000000002</c:v>
                      </c:pt>
                      <c:pt idx="263">
                        <c:v>46.903522000000002</c:v>
                      </c:pt>
                      <c:pt idx="264">
                        <c:v>46.263306</c:v>
                      </c:pt>
                      <c:pt idx="265">
                        <c:v>46.912005999999998</c:v>
                      </c:pt>
                      <c:pt idx="266">
                        <c:v>46.821209000000003</c:v>
                      </c:pt>
                      <c:pt idx="267">
                        <c:v>46.196711999999998</c:v>
                      </c:pt>
                      <c:pt idx="268">
                        <c:v>47.969307000000001</c:v>
                      </c:pt>
                      <c:pt idx="269">
                        <c:v>45.929333</c:v>
                      </c:pt>
                      <c:pt idx="270">
                        <c:v>45.976078000000001</c:v>
                      </c:pt>
                      <c:pt idx="271">
                        <c:v>46.373660999999998</c:v>
                      </c:pt>
                      <c:pt idx="272">
                        <c:v>46.451706000000001</c:v>
                      </c:pt>
                      <c:pt idx="273">
                        <c:v>46.606392</c:v>
                      </c:pt>
                      <c:pt idx="274">
                        <c:v>45.77272</c:v>
                      </c:pt>
                      <c:pt idx="275">
                        <c:v>45.255038999999996</c:v>
                      </c:pt>
                      <c:pt idx="276">
                        <c:v>46.485249000000003</c:v>
                      </c:pt>
                      <c:pt idx="277">
                        <c:v>45.605246999999999</c:v>
                      </c:pt>
                      <c:pt idx="278">
                        <c:v>45.101180999999997</c:v>
                      </c:pt>
                      <c:pt idx="279">
                        <c:v>46.501282000000003</c:v>
                      </c:pt>
                      <c:pt idx="280">
                        <c:v>45.850788000000001</c:v>
                      </c:pt>
                      <c:pt idx="281">
                        <c:v>46.534260000000003</c:v>
                      </c:pt>
                      <c:pt idx="282">
                        <c:v>45.891674000000002</c:v>
                      </c:pt>
                      <c:pt idx="283">
                        <c:v>45.409377999999997</c:v>
                      </c:pt>
                      <c:pt idx="284">
                        <c:v>45.929873999999998</c:v>
                      </c:pt>
                      <c:pt idx="285">
                        <c:v>44.944088000000001</c:v>
                      </c:pt>
                      <c:pt idx="286">
                        <c:v>45.094929</c:v>
                      </c:pt>
                      <c:pt idx="287">
                        <c:v>45.124110999999999</c:v>
                      </c:pt>
                      <c:pt idx="288">
                        <c:v>45.274642999999998</c:v>
                      </c:pt>
                      <c:pt idx="289">
                        <c:v>45.931964999999998</c:v>
                      </c:pt>
                      <c:pt idx="290">
                        <c:v>44.952877000000001</c:v>
                      </c:pt>
                      <c:pt idx="291">
                        <c:v>45.027343999999999</c:v>
                      </c:pt>
                      <c:pt idx="292">
                        <c:v>45.281036</c:v>
                      </c:pt>
                      <c:pt idx="293">
                        <c:v>45.424526</c:v>
                      </c:pt>
                      <c:pt idx="294">
                        <c:v>45.613674000000003</c:v>
                      </c:pt>
                      <c:pt idx="295">
                        <c:v>46.040672000000001</c:v>
                      </c:pt>
                      <c:pt idx="296">
                        <c:v>45.263832000000001</c:v>
                      </c:pt>
                      <c:pt idx="297">
                        <c:v>44.679726000000002</c:v>
                      </c:pt>
                      <c:pt idx="298">
                        <c:v>44.931655999999997</c:v>
                      </c:pt>
                      <c:pt idx="299">
                        <c:v>45.126820000000002</c:v>
                      </c:pt>
                      <c:pt idx="300">
                        <c:v>44.793785</c:v>
                      </c:pt>
                      <c:pt idx="301">
                        <c:v>44.886799000000003</c:v>
                      </c:pt>
                      <c:pt idx="302">
                        <c:v>45.426051999999999</c:v>
                      </c:pt>
                      <c:pt idx="303">
                        <c:v>44.851658</c:v>
                      </c:pt>
                      <c:pt idx="304">
                        <c:v>44.900654000000003</c:v>
                      </c:pt>
                      <c:pt idx="305">
                        <c:v>44.686706999999998</c:v>
                      </c:pt>
                      <c:pt idx="306">
                        <c:v>45.029147999999999</c:v>
                      </c:pt>
                      <c:pt idx="307">
                        <c:v>45.114463999999998</c:v>
                      </c:pt>
                      <c:pt idx="308">
                        <c:v>44.870719999999999</c:v>
                      </c:pt>
                      <c:pt idx="309">
                        <c:v>44.436340000000001</c:v>
                      </c:pt>
                      <c:pt idx="310">
                        <c:v>44.391277000000002</c:v>
                      </c:pt>
                      <c:pt idx="311">
                        <c:v>44.872073999999998</c:v>
                      </c:pt>
                      <c:pt idx="312">
                        <c:v>44.847202000000003</c:v>
                      </c:pt>
                      <c:pt idx="313">
                        <c:v>44.269176000000002</c:v>
                      </c:pt>
                      <c:pt idx="314">
                        <c:v>44.755732999999999</c:v>
                      </c:pt>
                      <c:pt idx="315">
                        <c:v>44.348357999999998</c:v>
                      </c:pt>
                      <c:pt idx="316">
                        <c:v>44.570183</c:v>
                      </c:pt>
                      <c:pt idx="317">
                        <c:v>44.277161</c:v>
                      </c:pt>
                      <c:pt idx="318">
                        <c:v>44.507945999999997</c:v>
                      </c:pt>
                      <c:pt idx="319">
                        <c:v>44.420513</c:v>
                      </c:pt>
                      <c:pt idx="320">
                        <c:v>44.557034000000002</c:v>
                      </c:pt>
                      <c:pt idx="321">
                        <c:v>44.477528</c:v>
                      </c:pt>
                      <c:pt idx="322">
                        <c:v>44.462314999999997</c:v>
                      </c:pt>
                      <c:pt idx="323">
                        <c:v>44.143115999999999</c:v>
                      </c:pt>
                      <c:pt idx="324">
                        <c:v>44.356552000000001</c:v>
                      </c:pt>
                      <c:pt idx="325">
                        <c:v>44.045788000000002</c:v>
                      </c:pt>
                      <c:pt idx="326">
                        <c:v>44.193756</c:v>
                      </c:pt>
                      <c:pt idx="327">
                        <c:v>44.386723000000003</c:v>
                      </c:pt>
                      <c:pt idx="328">
                        <c:v>44.354461999999998</c:v>
                      </c:pt>
                      <c:pt idx="329">
                        <c:v>44.207507999999997</c:v>
                      </c:pt>
                      <c:pt idx="330">
                        <c:v>43.769669</c:v>
                      </c:pt>
                      <c:pt idx="331">
                        <c:v>44.026592000000001</c:v>
                      </c:pt>
                      <c:pt idx="332">
                        <c:v>44.070332000000001</c:v>
                      </c:pt>
                      <c:pt idx="333">
                        <c:v>44.109057999999997</c:v>
                      </c:pt>
                      <c:pt idx="334">
                        <c:v>44.293503000000001</c:v>
                      </c:pt>
                      <c:pt idx="335">
                        <c:v>43.96172</c:v>
                      </c:pt>
                      <c:pt idx="336">
                        <c:v>43.820582999999999</c:v>
                      </c:pt>
                      <c:pt idx="337">
                        <c:v>43.985809000000003</c:v>
                      </c:pt>
                      <c:pt idx="338">
                        <c:v>43.724997999999999</c:v>
                      </c:pt>
                      <c:pt idx="339">
                        <c:v>43.716540999999999</c:v>
                      </c:pt>
                      <c:pt idx="340">
                        <c:v>43.760264999999997</c:v>
                      </c:pt>
                      <c:pt idx="341">
                        <c:v>43.759346000000001</c:v>
                      </c:pt>
                      <c:pt idx="342">
                        <c:v>43.898651000000001</c:v>
                      </c:pt>
                      <c:pt idx="343">
                        <c:v>43.934845000000003</c:v>
                      </c:pt>
                      <c:pt idx="344">
                        <c:v>43.958145000000002</c:v>
                      </c:pt>
                      <c:pt idx="345">
                        <c:v>43.706527999999999</c:v>
                      </c:pt>
                      <c:pt idx="346">
                        <c:v>43.874966000000001</c:v>
                      </c:pt>
                      <c:pt idx="347">
                        <c:v>43.752014000000003</c:v>
                      </c:pt>
                      <c:pt idx="348">
                        <c:v>43.585613000000002</c:v>
                      </c:pt>
                      <c:pt idx="349">
                        <c:v>43.453021999999997</c:v>
                      </c:pt>
                      <c:pt idx="350">
                        <c:v>43.664394000000001</c:v>
                      </c:pt>
                      <c:pt idx="351">
                        <c:v>43.610171999999999</c:v>
                      </c:pt>
                      <c:pt idx="352">
                        <c:v>43.478161</c:v>
                      </c:pt>
                      <c:pt idx="353">
                        <c:v>43.467875999999997</c:v>
                      </c:pt>
                      <c:pt idx="354">
                        <c:v>43.409744000000003</c:v>
                      </c:pt>
                      <c:pt idx="355">
                        <c:v>43.363734999999998</c:v>
                      </c:pt>
                      <c:pt idx="356">
                        <c:v>43.551746000000001</c:v>
                      </c:pt>
                      <c:pt idx="357">
                        <c:v>43.420361</c:v>
                      </c:pt>
                      <c:pt idx="358">
                        <c:v>43.341358</c:v>
                      </c:pt>
                      <c:pt idx="359">
                        <c:v>43.395640999999998</c:v>
                      </c:pt>
                      <c:pt idx="360">
                        <c:v>43.419902999999998</c:v>
                      </c:pt>
                      <c:pt idx="361">
                        <c:v>43.389740000000003</c:v>
                      </c:pt>
                      <c:pt idx="362">
                        <c:v>43.213760000000001</c:v>
                      </c:pt>
                      <c:pt idx="363">
                        <c:v>43.169922</c:v>
                      </c:pt>
                      <c:pt idx="364">
                        <c:v>43.235100000000003</c:v>
                      </c:pt>
                      <c:pt idx="365">
                        <c:v>43.331420999999999</c:v>
                      </c:pt>
                      <c:pt idx="366">
                        <c:v>43.255890000000001</c:v>
                      </c:pt>
                      <c:pt idx="367">
                        <c:v>43.107708000000002</c:v>
                      </c:pt>
                      <c:pt idx="368">
                        <c:v>43.123226000000003</c:v>
                      </c:pt>
                      <c:pt idx="369">
                        <c:v>43.203082999999999</c:v>
                      </c:pt>
                      <c:pt idx="370">
                        <c:v>43.144584999999999</c:v>
                      </c:pt>
                      <c:pt idx="371">
                        <c:v>43.018234</c:v>
                      </c:pt>
                      <c:pt idx="372">
                        <c:v>43.35445</c:v>
                      </c:pt>
                      <c:pt idx="373">
                        <c:v>43.157344999999999</c:v>
                      </c:pt>
                      <c:pt idx="374">
                        <c:v>43.073383</c:v>
                      </c:pt>
                      <c:pt idx="375">
                        <c:v>42.968102000000002</c:v>
                      </c:pt>
                      <c:pt idx="376">
                        <c:v>43.073279999999997</c:v>
                      </c:pt>
                      <c:pt idx="377">
                        <c:v>43.178570000000001</c:v>
                      </c:pt>
                      <c:pt idx="378">
                        <c:v>43.049404000000003</c:v>
                      </c:pt>
                      <c:pt idx="379">
                        <c:v>42.943192000000003</c:v>
                      </c:pt>
                      <c:pt idx="380">
                        <c:v>43.081817999999998</c:v>
                      </c:pt>
                      <c:pt idx="381">
                        <c:v>42.836281</c:v>
                      </c:pt>
                      <c:pt idx="382">
                        <c:v>42.850425999999999</c:v>
                      </c:pt>
                      <c:pt idx="383">
                        <c:v>42.828116999999999</c:v>
                      </c:pt>
                      <c:pt idx="384">
                        <c:v>42.886696000000001</c:v>
                      </c:pt>
                      <c:pt idx="385">
                        <c:v>42.828944999999997</c:v>
                      </c:pt>
                      <c:pt idx="386">
                        <c:v>42.853886000000003</c:v>
                      </c:pt>
                      <c:pt idx="387">
                        <c:v>42.785767</c:v>
                      </c:pt>
                      <c:pt idx="388">
                        <c:v>42.738804000000002</c:v>
                      </c:pt>
                      <c:pt idx="389">
                        <c:v>42.867370999999999</c:v>
                      </c:pt>
                      <c:pt idx="390">
                        <c:v>42.717323</c:v>
                      </c:pt>
                      <c:pt idx="391">
                        <c:v>42.761691999999996</c:v>
                      </c:pt>
                      <c:pt idx="392">
                        <c:v>42.760021000000002</c:v>
                      </c:pt>
                      <c:pt idx="393">
                        <c:v>42.696784999999998</c:v>
                      </c:pt>
                      <c:pt idx="394">
                        <c:v>42.521374000000002</c:v>
                      </c:pt>
                      <c:pt idx="395">
                        <c:v>42.681961000000001</c:v>
                      </c:pt>
                      <c:pt idx="396">
                        <c:v>42.565646999999998</c:v>
                      </c:pt>
                      <c:pt idx="397">
                        <c:v>42.585971999999998</c:v>
                      </c:pt>
                      <c:pt idx="398">
                        <c:v>42.558895</c:v>
                      </c:pt>
                      <c:pt idx="399">
                        <c:v>42.442619000000001</c:v>
                      </c:pt>
                      <c:pt idx="400">
                        <c:v>42.495640000000002</c:v>
                      </c:pt>
                      <c:pt idx="401">
                        <c:v>42.448326000000002</c:v>
                      </c:pt>
                      <c:pt idx="402">
                        <c:v>42.509239000000001</c:v>
                      </c:pt>
                      <c:pt idx="403">
                        <c:v>42.489387999999998</c:v>
                      </c:pt>
                      <c:pt idx="404">
                        <c:v>42.482486999999999</c:v>
                      </c:pt>
                      <c:pt idx="405">
                        <c:v>42.352595999999998</c:v>
                      </c:pt>
                      <c:pt idx="406">
                        <c:v>42.291840000000001</c:v>
                      </c:pt>
                      <c:pt idx="407">
                        <c:v>42.363739000000002</c:v>
                      </c:pt>
                      <c:pt idx="408">
                        <c:v>42.363925999999999</c:v>
                      </c:pt>
                      <c:pt idx="409">
                        <c:v>42.481270000000002</c:v>
                      </c:pt>
                      <c:pt idx="410">
                        <c:v>42.354022999999998</c:v>
                      </c:pt>
                      <c:pt idx="411">
                        <c:v>42.298599000000003</c:v>
                      </c:pt>
                      <c:pt idx="412">
                        <c:v>42.241554000000001</c:v>
                      </c:pt>
                      <c:pt idx="413">
                        <c:v>42.300285000000002</c:v>
                      </c:pt>
                      <c:pt idx="414">
                        <c:v>42.243744</c:v>
                      </c:pt>
                      <c:pt idx="415">
                        <c:v>42.293284999999997</c:v>
                      </c:pt>
                      <c:pt idx="416">
                        <c:v>42.227367000000001</c:v>
                      </c:pt>
                      <c:pt idx="417">
                        <c:v>42.250225</c:v>
                      </c:pt>
                      <c:pt idx="418">
                        <c:v>42.122180999999998</c:v>
                      </c:pt>
                      <c:pt idx="419">
                        <c:v>42.156306999999998</c:v>
                      </c:pt>
                      <c:pt idx="420">
                        <c:v>42.166446999999998</c:v>
                      </c:pt>
                      <c:pt idx="421">
                        <c:v>42.071216999999997</c:v>
                      </c:pt>
                      <c:pt idx="422">
                        <c:v>42.190426000000002</c:v>
                      </c:pt>
                      <c:pt idx="423">
                        <c:v>42.154693999999999</c:v>
                      </c:pt>
                      <c:pt idx="424">
                        <c:v>42.112949</c:v>
                      </c:pt>
                      <c:pt idx="425">
                        <c:v>42.022559999999999</c:v>
                      </c:pt>
                      <c:pt idx="426">
                        <c:v>42.059005999999997</c:v>
                      </c:pt>
                      <c:pt idx="427">
                        <c:v>41.994399999999999</c:v>
                      </c:pt>
                      <c:pt idx="428">
                        <c:v>41.997852000000002</c:v>
                      </c:pt>
                      <c:pt idx="429">
                        <c:v>41.986758999999999</c:v>
                      </c:pt>
                      <c:pt idx="430">
                        <c:v>41.950843999999996</c:v>
                      </c:pt>
                      <c:pt idx="431">
                        <c:v>41.899914000000003</c:v>
                      </c:pt>
                      <c:pt idx="432">
                        <c:v>41.852958999999998</c:v>
                      </c:pt>
                      <c:pt idx="433">
                        <c:v>41.928595999999999</c:v>
                      </c:pt>
                      <c:pt idx="434">
                        <c:v>41.905738999999997</c:v>
                      </c:pt>
                      <c:pt idx="435">
                        <c:v>41.937945999999997</c:v>
                      </c:pt>
                      <c:pt idx="436">
                        <c:v>41.880561999999998</c:v>
                      </c:pt>
                      <c:pt idx="437">
                        <c:v>41.859076999999999</c:v>
                      </c:pt>
                      <c:pt idx="438">
                        <c:v>41.833393000000001</c:v>
                      </c:pt>
                      <c:pt idx="439">
                        <c:v>41.836182000000001</c:v>
                      </c:pt>
                      <c:pt idx="440">
                        <c:v>41.750931000000001</c:v>
                      </c:pt>
                      <c:pt idx="441">
                        <c:v>41.808537000000001</c:v>
                      </c:pt>
                      <c:pt idx="442">
                        <c:v>41.734313999999998</c:v>
                      </c:pt>
                      <c:pt idx="443">
                        <c:v>41.694243999999998</c:v>
                      </c:pt>
                      <c:pt idx="444">
                        <c:v>41.714165000000001</c:v>
                      </c:pt>
                      <c:pt idx="445">
                        <c:v>41.716793000000003</c:v>
                      </c:pt>
                      <c:pt idx="446">
                        <c:v>41.698238000000003</c:v>
                      </c:pt>
                      <c:pt idx="447">
                        <c:v>41.671494000000003</c:v>
                      </c:pt>
                      <c:pt idx="448">
                        <c:v>41.630676000000001</c:v>
                      </c:pt>
                      <c:pt idx="449">
                        <c:v>41.588818000000003</c:v>
                      </c:pt>
                      <c:pt idx="450">
                        <c:v>41.611590999999997</c:v>
                      </c:pt>
                      <c:pt idx="451">
                        <c:v>41.626755000000003</c:v>
                      </c:pt>
                      <c:pt idx="452">
                        <c:v>41.578552000000002</c:v>
                      </c:pt>
                      <c:pt idx="453">
                        <c:v>41.570884999999997</c:v>
                      </c:pt>
                      <c:pt idx="454">
                        <c:v>41.597588000000002</c:v>
                      </c:pt>
                      <c:pt idx="455">
                        <c:v>41.562137999999997</c:v>
                      </c:pt>
                      <c:pt idx="456">
                        <c:v>41.517516999999998</c:v>
                      </c:pt>
                      <c:pt idx="457">
                        <c:v>41.501933999999999</c:v>
                      </c:pt>
                      <c:pt idx="458">
                        <c:v>41.533718</c:v>
                      </c:pt>
                      <c:pt idx="459">
                        <c:v>41.463057999999997</c:v>
                      </c:pt>
                      <c:pt idx="460">
                        <c:v>41.520794000000002</c:v>
                      </c:pt>
                      <c:pt idx="461">
                        <c:v>41.444426999999997</c:v>
                      </c:pt>
                      <c:pt idx="462">
                        <c:v>41.426330999999998</c:v>
                      </c:pt>
                      <c:pt idx="463">
                        <c:v>41.405594000000001</c:v>
                      </c:pt>
                      <c:pt idx="464">
                        <c:v>41.330288000000003</c:v>
                      </c:pt>
                      <c:pt idx="465">
                        <c:v>41.434573999999998</c:v>
                      </c:pt>
                      <c:pt idx="466">
                        <c:v>41.394919999999999</c:v>
                      </c:pt>
                      <c:pt idx="467">
                        <c:v>41.386493999999999</c:v>
                      </c:pt>
                      <c:pt idx="468">
                        <c:v>41.301913999999996</c:v>
                      </c:pt>
                      <c:pt idx="469">
                        <c:v>41.341892000000001</c:v>
                      </c:pt>
                      <c:pt idx="470">
                        <c:v>41.302998000000002</c:v>
                      </c:pt>
                      <c:pt idx="471">
                        <c:v>41.318928</c:v>
                      </c:pt>
                      <c:pt idx="472">
                        <c:v>41.254134999999998</c:v>
                      </c:pt>
                      <c:pt idx="473">
                        <c:v>41.276451000000002</c:v>
                      </c:pt>
                      <c:pt idx="474">
                        <c:v>41.268970000000003</c:v>
                      </c:pt>
                      <c:pt idx="475">
                        <c:v>41.172877999999997</c:v>
                      </c:pt>
                      <c:pt idx="476">
                        <c:v>41.236491999999998</c:v>
                      </c:pt>
                      <c:pt idx="477">
                        <c:v>41.192677000000003</c:v>
                      </c:pt>
                      <c:pt idx="478">
                        <c:v>41.202679000000003</c:v>
                      </c:pt>
                      <c:pt idx="479">
                        <c:v>41.127087000000003</c:v>
                      </c:pt>
                      <c:pt idx="480">
                        <c:v>41.198352999999997</c:v>
                      </c:pt>
                      <c:pt idx="481">
                        <c:v>41.130702999999997</c:v>
                      </c:pt>
                      <c:pt idx="482">
                        <c:v>41.125686999999999</c:v>
                      </c:pt>
                      <c:pt idx="483">
                        <c:v>41.117508000000001</c:v>
                      </c:pt>
                      <c:pt idx="484">
                        <c:v>41.117106999999997</c:v>
                      </c:pt>
                      <c:pt idx="485">
                        <c:v>41.101284</c:v>
                      </c:pt>
                      <c:pt idx="486">
                        <c:v>41.018284000000001</c:v>
                      </c:pt>
                      <c:pt idx="487">
                        <c:v>41.007252000000001</c:v>
                      </c:pt>
                      <c:pt idx="488">
                        <c:v>41.007480999999999</c:v>
                      </c:pt>
                      <c:pt idx="489">
                        <c:v>41.061439999999997</c:v>
                      </c:pt>
                      <c:pt idx="490">
                        <c:v>41.017693000000001</c:v>
                      </c:pt>
                      <c:pt idx="491">
                        <c:v>41.039230000000003</c:v>
                      </c:pt>
                      <c:pt idx="492">
                        <c:v>40.982689000000001</c:v>
                      </c:pt>
                      <c:pt idx="493">
                        <c:v>40.947696999999998</c:v>
                      </c:pt>
                      <c:pt idx="494">
                        <c:v>40.952133000000003</c:v>
                      </c:pt>
                      <c:pt idx="495">
                        <c:v>40.949314000000001</c:v>
                      </c:pt>
                      <c:pt idx="496">
                        <c:v>40.951256000000001</c:v>
                      </c:pt>
                      <c:pt idx="497">
                        <c:v>40.912495</c:v>
                      </c:pt>
                      <c:pt idx="498">
                        <c:v>40.903751</c:v>
                      </c:pt>
                      <c:pt idx="499">
                        <c:v>40.904045000000004</c:v>
                      </c:pt>
                      <c:pt idx="500">
                        <c:v>40.870750000000001</c:v>
                      </c:pt>
                      <c:pt idx="501">
                        <c:v>40.858215000000001</c:v>
                      </c:pt>
                      <c:pt idx="502">
                        <c:v>40.832065999999998</c:v>
                      </c:pt>
                      <c:pt idx="503">
                        <c:v>40.832504</c:v>
                      </c:pt>
                      <c:pt idx="504">
                        <c:v>40.800013999999997</c:v>
                      </c:pt>
                      <c:pt idx="505">
                        <c:v>40.847946</c:v>
                      </c:pt>
                      <c:pt idx="506">
                        <c:v>40.776305999999998</c:v>
                      </c:pt>
                      <c:pt idx="507">
                        <c:v>40.757553000000001</c:v>
                      </c:pt>
                      <c:pt idx="508">
                        <c:v>40.779507000000002</c:v>
                      </c:pt>
                      <c:pt idx="509">
                        <c:v>40.743828000000001</c:v>
                      </c:pt>
                      <c:pt idx="510">
                        <c:v>40.761645999999999</c:v>
                      </c:pt>
                      <c:pt idx="511">
                        <c:v>40.713459</c:v>
                      </c:pt>
                      <c:pt idx="512">
                        <c:v>40.756523000000001</c:v>
                      </c:pt>
                      <c:pt idx="513">
                        <c:v>40.687007999999999</c:v>
                      </c:pt>
                      <c:pt idx="514">
                        <c:v>40.685516</c:v>
                      </c:pt>
                      <c:pt idx="515">
                        <c:v>40.66507</c:v>
                      </c:pt>
                      <c:pt idx="516">
                        <c:v>40.641064</c:v>
                      </c:pt>
                      <c:pt idx="517">
                        <c:v>40.668574999999997</c:v>
                      </c:pt>
                      <c:pt idx="518">
                        <c:v>40.632010999999999</c:v>
                      </c:pt>
                      <c:pt idx="519">
                        <c:v>40.634289000000003</c:v>
                      </c:pt>
                      <c:pt idx="520">
                        <c:v>40.604404000000002</c:v>
                      </c:pt>
                      <c:pt idx="521">
                        <c:v>40.610442999999997</c:v>
                      </c:pt>
                      <c:pt idx="522">
                        <c:v>40.553158000000003</c:v>
                      </c:pt>
                      <c:pt idx="523">
                        <c:v>40.527462</c:v>
                      </c:pt>
                      <c:pt idx="524">
                        <c:v>40.569332000000003</c:v>
                      </c:pt>
                      <c:pt idx="525">
                        <c:v>40.548622000000002</c:v>
                      </c:pt>
                      <c:pt idx="526">
                        <c:v>40.527957999999998</c:v>
                      </c:pt>
                      <c:pt idx="527">
                        <c:v>40.526825000000002</c:v>
                      </c:pt>
                      <c:pt idx="528">
                        <c:v>40.534393000000001</c:v>
                      </c:pt>
                      <c:pt idx="529">
                        <c:v>40.470016000000001</c:v>
                      </c:pt>
                      <c:pt idx="530">
                        <c:v>40.443137999999998</c:v>
                      </c:pt>
                      <c:pt idx="531">
                        <c:v>40.442782999999999</c:v>
                      </c:pt>
                      <c:pt idx="532">
                        <c:v>40.451424000000003</c:v>
                      </c:pt>
                      <c:pt idx="533">
                        <c:v>40.42868</c:v>
                      </c:pt>
                      <c:pt idx="534">
                        <c:v>40.420451999999997</c:v>
                      </c:pt>
                      <c:pt idx="535">
                        <c:v>40.439503000000002</c:v>
                      </c:pt>
                      <c:pt idx="536">
                        <c:v>40.407097</c:v>
                      </c:pt>
                      <c:pt idx="537">
                        <c:v>40.375537999999999</c:v>
                      </c:pt>
                      <c:pt idx="538">
                        <c:v>40.367595999999999</c:v>
                      </c:pt>
                      <c:pt idx="539">
                        <c:v>40.336246000000003</c:v>
                      </c:pt>
                      <c:pt idx="540">
                        <c:v>40.326763</c:v>
                      </c:pt>
                      <c:pt idx="541">
                        <c:v>40.338200000000001</c:v>
                      </c:pt>
                      <c:pt idx="542">
                        <c:v>40.320503000000002</c:v>
                      </c:pt>
                      <c:pt idx="543">
                        <c:v>40.336288000000003</c:v>
                      </c:pt>
                      <c:pt idx="544">
                        <c:v>40.277424000000003</c:v>
                      </c:pt>
                      <c:pt idx="545">
                        <c:v>40.280296</c:v>
                      </c:pt>
                      <c:pt idx="546">
                        <c:v>40.246254</c:v>
                      </c:pt>
                      <c:pt idx="547">
                        <c:v>40.240153999999997</c:v>
                      </c:pt>
                      <c:pt idx="548">
                        <c:v>40.260033</c:v>
                      </c:pt>
                      <c:pt idx="549">
                        <c:v>40.244503000000002</c:v>
                      </c:pt>
                      <c:pt idx="550">
                        <c:v>40.208351</c:v>
                      </c:pt>
                      <c:pt idx="551">
                        <c:v>40.202122000000003</c:v>
                      </c:pt>
                      <c:pt idx="552">
                        <c:v>40.202641</c:v>
                      </c:pt>
                      <c:pt idx="553">
                        <c:v>40.171954999999997</c:v>
                      </c:pt>
                      <c:pt idx="554">
                        <c:v>40.204990000000002</c:v>
                      </c:pt>
                      <c:pt idx="555">
                        <c:v>40.185321999999999</c:v>
                      </c:pt>
                      <c:pt idx="556">
                        <c:v>40.172203000000003</c:v>
                      </c:pt>
                      <c:pt idx="557">
                        <c:v>40.140633000000001</c:v>
                      </c:pt>
                      <c:pt idx="558">
                        <c:v>40.121853000000002</c:v>
                      </c:pt>
                      <c:pt idx="559">
                        <c:v>40.134822999999997</c:v>
                      </c:pt>
                      <c:pt idx="560">
                        <c:v>40.102260999999999</c:v>
                      </c:pt>
                      <c:pt idx="561">
                        <c:v>40.092036999999998</c:v>
                      </c:pt>
                      <c:pt idx="562">
                        <c:v>40.075546000000003</c:v>
                      </c:pt>
                      <c:pt idx="563">
                        <c:v>40.082690999999997</c:v>
                      </c:pt>
                      <c:pt idx="564">
                        <c:v>40.048538000000001</c:v>
                      </c:pt>
                      <c:pt idx="565">
                        <c:v>40.044513999999999</c:v>
                      </c:pt>
                      <c:pt idx="566">
                        <c:v>40.034809000000003</c:v>
                      </c:pt>
                      <c:pt idx="567">
                        <c:v>40.036053000000003</c:v>
                      </c:pt>
                      <c:pt idx="568">
                        <c:v>40.048645</c:v>
                      </c:pt>
                      <c:pt idx="569">
                        <c:v>40.004559</c:v>
                      </c:pt>
                      <c:pt idx="570">
                        <c:v>40.012962000000002</c:v>
                      </c:pt>
                      <c:pt idx="571">
                        <c:v>40.006065</c:v>
                      </c:pt>
                      <c:pt idx="572">
                        <c:v>39.980907000000002</c:v>
                      </c:pt>
                      <c:pt idx="573">
                        <c:v>39.960853999999998</c:v>
                      </c:pt>
                      <c:pt idx="574">
                        <c:v>39.961334000000001</c:v>
                      </c:pt>
                      <c:pt idx="575">
                        <c:v>39.955376000000001</c:v>
                      </c:pt>
                      <c:pt idx="576">
                        <c:v>39.913780000000003</c:v>
                      </c:pt>
                      <c:pt idx="577">
                        <c:v>39.931655999999997</c:v>
                      </c:pt>
                      <c:pt idx="578">
                        <c:v>39.905662999999997</c:v>
                      </c:pt>
                      <c:pt idx="579">
                        <c:v>39.909241000000002</c:v>
                      </c:pt>
                      <c:pt idx="580">
                        <c:v>39.877696999999998</c:v>
                      </c:pt>
                      <c:pt idx="581">
                        <c:v>39.88409</c:v>
                      </c:pt>
                      <c:pt idx="582">
                        <c:v>39.879092999999997</c:v>
                      </c:pt>
                      <c:pt idx="583">
                        <c:v>39.860638000000002</c:v>
                      </c:pt>
                      <c:pt idx="584">
                        <c:v>39.846176</c:v>
                      </c:pt>
                      <c:pt idx="585">
                        <c:v>39.850577999999999</c:v>
                      </c:pt>
                      <c:pt idx="586">
                        <c:v>39.841113999999997</c:v>
                      </c:pt>
                      <c:pt idx="587">
                        <c:v>39.833519000000003</c:v>
                      </c:pt>
                      <c:pt idx="588">
                        <c:v>39.807662999999998</c:v>
                      </c:pt>
                      <c:pt idx="589">
                        <c:v>39.785460999999998</c:v>
                      </c:pt>
                      <c:pt idx="590">
                        <c:v>39.786490999999998</c:v>
                      </c:pt>
                      <c:pt idx="591">
                        <c:v>39.772998999999999</c:v>
                      </c:pt>
                      <c:pt idx="592">
                        <c:v>39.758087000000003</c:v>
                      </c:pt>
                      <c:pt idx="593">
                        <c:v>39.762867</c:v>
                      </c:pt>
                      <c:pt idx="594">
                        <c:v>39.743504000000001</c:v>
                      </c:pt>
                      <c:pt idx="595">
                        <c:v>39.725338000000001</c:v>
                      </c:pt>
                      <c:pt idx="596">
                        <c:v>39.719475000000003</c:v>
                      </c:pt>
                      <c:pt idx="597">
                        <c:v>39.699435999999999</c:v>
                      </c:pt>
                      <c:pt idx="598">
                        <c:v>39.701908000000003</c:v>
                      </c:pt>
                      <c:pt idx="599">
                        <c:v>39.694674999999997</c:v>
                      </c:pt>
                      <c:pt idx="600">
                        <c:v>39.676639999999999</c:v>
                      </c:pt>
                      <c:pt idx="601">
                        <c:v>39.660075999999997</c:v>
                      </c:pt>
                      <c:pt idx="602">
                        <c:v>39.658423999999997</c:v>
                      </c:pt>
                      <c:pt idx="603">
                        <c:v>39.647137000000001</c:v>
                      </c:pt>
                      <c:pt idx="604">
                        <c:v>39.644877999999999</c:v>
                      </c:pt>
                      <c:pt idx="605">
                        <c:v>39.614944000000001</c:v>
                      </c:pt>
                      <c:pt idx="606">
                        <c:v>39.633347000000001</c:v>
                      </c:pt>
                      <c:pt idx="607">
                        <c:v>39.617896999999999</c:v>
                      </c:pt>
                      <c:pt idx="608">
                        <c:v>39.595264</c:v>
                      </c:pt>
                      <c:pt idx="609">
                        <c:v>39.583874000000002</c:v>
                      </c:pt>
                      <c:pt idx="610">
                        <c:v>39.578251000000002</c:v>
                      </c:pt>
                      <c:pt idx="611">
                        <c:v>39.568043000000003</c:v>
                      </c:pt>
                      <c:pt idx="612">
                        <c:v>39.565289</c:v>
                      </c:pt>
                      <c:pt idx="613">
                        <c:v>39.560070000000003</c:v>
                      </c:pt>
                      <c:pt idx="614">
                        <c:v>39.553351999999997</c:v>
                      </c:pt>
                      <c:pt idx="615">
                        <c:v>39.532848000000001</c:v>
                      </c:pt>
                      <c:pt idx="616">
                        <c:v>39.522506999999997</c:v>
                      </c:pt>
                      <c:pt idx="617">
                        <c:v>39.50779</c:v>
                      </c:pt>
                      <c:pt idx="618">
                        <c:v>39.507317</c:v>
                      </c:pt>
                      <c:pt idx="619">
                        <c:v>39.490611999999999</c:v>
                      </c:pt>
                      <c:pt idx="620">
                        <c:v>39.486365999999997</c:v>
                      </c:pt>
                      <c:pt idx="621">
                        <c:v>39.479197999999997</c:v>
                      </c:pt>
                      <c:pt idx="622">
                        <c:v>39.461399</c:v>
                      </c:pt>
                      <c:pt idx="623">
                        <c:v>39.459578999999998</c:v>
                      </c:pt>
                      <c:pt idx="624">
                        <c:v>39.453361999999998</c:v>
                      </c:pt>
                      <c:pt idx="625">
                        <c:v>39.444847000000003</c:v>
                      </c:pt>
                      <c:pt idx="626">
                        <c:v>39.426265999999998</c:v>
                      </c:pt>
                      <c:pt idx="627">
                        <c:v>39.420394999999999</c:v>
                      </c:pt>
                      <c:pt idx="628">
                        <c:v>39.420769</c:v>
                      </c:pt>
                      <c:pt idx="629">
                        <c:v>39.402057999999997</c:v>
                      </c:pt>
                      <c:pt idx="630">
                        <c:v>39.406013000000002</c:v>
                      </c:pt>
                      <c:pt idx="631">
                        <c:v>39.389214000000003</c:v>
                      </c:pt>
                      <c:pt idx="632">
                        <c:v>39.386496999999999</c:v>
                      </c:pt>
                      <c:pt idx="633">
                        <c:v>39.355953</c:v>
                      </c:pt>
                      <c:pt idx="634">
                        <c:v>39.348804000000001</c:v>
                      </c:pt>
                      <c:pt idx="635">
                        <c:v>39.341594999999998</c:v>
                      </c:pt>
                      <c:pt idx="636">
                        <c:v>39.339221999999999</c:v>
                      </c:pt>
                      <c:pt idx="637">
                        <c:v>39.345356000000002</c:v>
                      </c:pt>
                      <c:pt idx="638">
                        <c:v>39.311253000000001</c:v>
                      </c:pt>
                      <c:pt idx="639">
                        <c:v>39.323093</c:v>
                      </c:pt>
                      <c:pt idx="640">
                        <c:v>39.302605</c:v>
                      </c:pt>
                      <c:pt idx="641">
                        <c:v>39.300742999999997</c:v>
                      </c:pt>
                      <c:pt idx="642">
                        <c:v>39.278961000000002</c:v>
                      </c:pt>
                      <c:pt idx="643">
                        <c:v>39.275753000000002</c:v>
                      </c:pt>
                      <c:pt idx="644">
                        <c:v>39.277293999999998</c:v>
                      </c:pt>
                      <c:pt idx="645">
                        <c:v>39.276772000000001</c:v>
                      </c:pt>
                      <c:pt idx="646">
                        <c:v>39.265751000000002</c:v>
                      </c:pt>
                      <c:pt idx="647">
                        <c:v>39.258194000000003</c:v>
                      </c:pt>
                      <c:pt idx="648">
                        <c:v>39.249310000000001</c:v>
                      </c:pt>
                      <c:pt idx="649">
                        <c:v>39.223919000000002</c:v>
                      </c:pt>
                      <c:pt idx="650">
                        <c:v>39.23592</c:v>
                      </c:pt>
                      <c:pt idx="651">
                        <c:v>39.218375999999999</c:v>
                      </c:pt>
                      <c:pt idx="652">
                        <c:v>39.204388000000002</c:v>
                      </c:pt>
                      <c:pt idx="653">
                        <c:v>39.188327999999998</c:v>
                      </c:pt>
                      <c:pt idx="654">
                        <c:v>39.193252999999999</c:v>
                      </c:pt>
                      <c:pt idx="655">
                        <c:v>39.173492000000003</c:v>
                      </c:pt>
                      <c:pt idx="656">
                        <c:v>39.169066999999998</c:v>
                      </c:pt>
                      <c:pt idx="657">
                        <c:v>39.156695999999997</c:v>
                      </c:pt>
                      <c:pt idx="658">
                        <c:v>39.153385</c:v>
                      </c:pt>
                      <c:pt idx="659">
                        <c:v>39.153542000000002</c:v>
                      </c:pt>
                      <c:pt idx="660">
                        <c:v>39.140331000000003</c:v>
                      </c:pt>
                      <c:pt idx="661">
                        <c:v>39.135567000000002</c:v>
                      </c:pt>
                      <c:pt idx="662">
                        <c:v>39.111075999999997</c:v>
                      </c:pt>
                      <c:pt idx="663">
                        <c:v>39.115498000000002</c:v>
                      </c:pt>
                      <c:pt idx="664">
                        <c:v>39.116157999999999</c:v>
                      </c:pt>
                      <c:pt idx="665">
                        <c:v>39.099083</c:v>
                      </c:pt>
                      <c:pt idx="666">
                        <c:v>39.093986999999998</c:v>
                      </c:pt>
                      <c:pt idx="667">
                        <c:v>39.087952000000001</c:v>
                      </c:pt>
                      <c:pt idx="668">
                        <c:v>39.066715000000002</c:v>
                      </c:pt>
                      <c:pt idx="669">
                        <c:v>39.046683999999999</c:v>
                      </c:pt>
                      <c:pt idx="670">
                        <c:v>39.056117999999998</c:v>
                      </c:pt>
                      <c:pt idx="671">
                        <c:v>39.048161</c:v>
                      </c:pt>
                      <c:pt idx="672">
                        <c:v>39.039054999999998</c:v>
                      </c:pt>
                      <c:pt idx="673">
                        <c:v>39.034336000000003</c:v>
                      </c:pt>
                      <c:pt idx="674">
                        <c:v>39.036476</c:v>
                      </c:pt>
                      <c:pt idx="675">
                        <c:v>39.013987999999998</c:v>
                      </c:pt>
                      <c:pt idx="676">
                        <c:v>39.018681000000001</c:v>
                      </c:pt>
                      <c:pt idx="677">
                        <c:v>39.005848</c:v>
                      </c:pt>
                      <c:pt idx="678">
                        <c:v>39.008999000000003</c:v>
                      </c:pt>
                      <c:pt idx="679">
                        <c:v>38.989165999999997</c:v>
                      </c:pt>
                      <c:pt idx="680">
                        <c:v>38.989246000000001</c:v>
                      </c:pt>
                      <c:pt idx="681">
                        <c:v>38.989528999999997</c:v>
                      </c:pt>
                      <c:pt idx="682">
                        <c:v>38.972552999999998</c:v>
                      </c:pt>
                      <c:pt idx="683">
                        <c:v>38.964740999999997</c:v>
                      </c:pt>
                      <c:pt idx="684">
                        <c:v>38.942005000000002</c:v>
                      </c:pt>
                      <c:pt idx="685">
                        <c:v>38.950695000000003</c:v>
                      </c:pt>
                      <c:pt idx="686">
                        <c:v>38.921680000000002</c:v>
                      </c:pt>
                      <c:pt idx="687">
                        <c:v>38.928524000000003</c:v>
                      </c:pt>
                      <c:pt idx="688">
                        <c:v>38.918652000000002</c:v>
                      </c:pt>
                      <c:pt idx="689">
                        <c:v>38.910460999999998</c:v>
                      </c:pt>
                      <c:pt idx="690">
                        <c:v>38.915913000000003</c:v>
                      </c:pt>
                      <c:pt idx="691">
                        <c:v>38.904324000000003</c:v>
                      </c:pt>
                      <c:pt idx="692">
                        <c:v>38.896110999999998</c:v>
                      </c:pt>
                      <c:pt idx="693">
                        <c:v>38.881667999999998</c:v>
                      </c:pt>
                      <c:pt idx="694">
                        <c:v>38.882629000000001</c:v>
                      </c:pt>
                      <c:pt idx="695">
                        <c:v>38.882770999999998</c:v>
                      </c:pt>
                      <c:pt idx="696">
                        <c:v>38.873001000000002</c:v>
                      </c:pt>
                      <c:pt idx="697">
                        <c:v>38.862892000000002</c:v>
                      </c:pt>
                      <c:pt idx="698">
                        <c:v>38.861103</c:v>
                      </c:pt>
                      <c:pt idx="699">
                        <c:v>38.849204999999998</c:v>
                      </c:pt>
                      <c:pt idx="700">
                        <c:v>38.835304000000001</c:v>
                      </c:pt>
                      <c:pt idx="701">
                        <c:v>38.836711999999999</c:v>
                      </c:pt>
                      <c:pt idx="702">
                        <c:v>38.822327000000001</c:v>
                      </c:pt>
                      <c:pt idx="703">
                        <c:v>38.816681000000003</c:v>
                      </c:pt>
                      <c:pt idx="704">
                        <c:v>38.809151</c:v>
                      </c:pt>
                      <c:pt idx="705">
                        <c:v>38.815125000000002</c:v>
                      </c:pt>
                      <c:pt idx="706">
                        <c:v>38.797741000000002</c:v>
                      </c:pt>
                      <c:pt idx="707">
                        <c:v>38.789042999999999</c:v>
                      </c:pt>
                      <c:pt idx="708">
                        <c:v>38.787899000000003</c:v>
                      </c:pt>
                      <c:pt idx="709">
                        <c:v>38.779544999999999</c:v>
                      </c:pt>
                      <c:pt idx="710">
                        <c:v>38.773552000000002</c:v>
                      </c:pt>
                      <c:pt idx="711">
                        <c:v>38.755974000000002</c:v>
                      </c:pt>
                      <c:pt idx="712">
                        <c:v>38.754330000000003</c:v>
                      </c:pt>
                      <c:pt idx="713">
                        <c:v>38.752609</c:v>
                      </c:pt>
                      <c:pt idx="714">
                        <c:v>38.745730999999999</c:v>
                      </c:pt>
                      <c:pt idx="715">
                        <c:v>38.742896999999999</c:v>
                      </c:pt>
                      <c:pt idx="716">
                        <c:v>38.731738999999997</c:v>
                      </c:pt>
                      <c:pt idx="717">
                        <c:v>38.732677000000002</c:v>
                      </c:pt>
                      <c:pt idx="718">
                        <c:v>38.716782000000002</c:v>
                      </c:pt>
                      <c:pt idx="719">
                        <c:v>38.717148000000002</c:v>
                      </c:pt>
                      <c:pt idx="720">
                        <c:v>38.7029</c:v>
                      </c:pt>
                      <c:pt idx="721">
                        <c:v>38.695999</c:v>
                      </c:pt>
                      <c:pt idx="722">
                        <c:v>38.695244000000002</c:v>
                      </c:pt>
                      <c:pt idx="723">
                        <c:v>38.685904999999998</c:v>
                      </c:pt>
                      <c:pt idx="724">
                        <c:v>38.685707000000001</c:v>
                      </c:pt>
                      <c:pt idx="725">
                        <c:v>38.689391999999998</c:v>
                      </c:pt>
                      <c:pt idx="726">
                        <c:v>38.659077000000003</c:v>
                      </c:pt>
                      <c:pt idx="727">
                        <c:v>38.664828999999997</c:v>
                      </c:pt>
                      <c:pt idx="728">
                        <c:v>38.650112</c:v>
                      </c:pt>
                      <c:pt idx="729">
                        <c:v>38.649796000000002</c:v>
                      </c:pt>
                      <c:pt idx="730">
                        <c:v>38.635742</c:v>
                      </c:pt>
                      <c:pt idx="731">
                        <c:v>38.640250999999999</c:v>
                      </c:pt>
                      <c:pt idx="732">
                        <c:v>38.637112000000002</c:v>
                      </c:pt>
                      <c:pt idx="733">
                        <c:v>38.625011000000001</c:v>
                      </c:pt>
                      <c:pt idx="734">
                        <c:v>38.626052999999999</c:v>
                      </c:pt>
                      <c:pt idx="735">
                        <c:v>38.613624999999999</c:v>
                      </c:pt>
                      <c:pt idx="736">
                        <c:v>38.618552999999999</c:v>
                      </c:pt>
                      <c:pt idx="737">
                        <c:v>38.600853000000001</c:v>
                      </c:pt>
                      <c:pt idx="738">
                        <c:v>38.599983000000002</c:v>
                      </c:pt>
                      <c:pt idx="739">
                        <c:v>38.598166999999997</c:v>
                      </c:pt>
                      <c:pt idx="740">
                        <c:v>38.584251000000002</c:v>
                      </c:pt>
                      <c:pt idx="741">
                        <c:v>38.585098000000002</c:v>
                      </c:pt>
                      <c:pt idx="742">
                        <c:v>38.569046</c:v>
                      </c:pt>
                      <c:pt idx="743">
                        <c:v>38.562064999999997</c:v>
                      </c:pt>
                      <c:pt idx="744">
                        <c:v>38.556998999999998</c:v>
                      </c:pt>
                      <c:pt idx="745">
                        <c:v>38.554810000000003</c:v>
                      </c:pt>
                      <c:pt idx="746">
                        <c:v>38.539344999999997</c:v>
                      </c:pt>
                      <c:pt idx="747">
                        <c:v>38.549477000000003</c:v>
                      </c:pt>
                      <c:pt idx="748">
                        <c:v>38.543098000000001</c:v>
                      </c:pt>
                      <c:pt idx="749">
                        <c:v>38.538097</c:v>
                      </c:pt>
                      <c:pt idx="750">
                        <c:v>38.527743999999998</c:v>
                      </c:pt>
                      <c:pt idx="751">
                        <c:v>38.520214000000003</c:v>
                      </c:pt>
                      <c:pt idx="752">
                        <c:v>38.524760999999998</c:v>
                      </c:pt>
                      <c:pt idx="753">
                        <c:v>38.512424000000003</c:v>
                      </c:pt>
                      <c:pt idx="754">
                        <c:v>38.507420000000003</c:v>
                      </c:pt>
                      <c:pt idx="755">
                        <c:v>38.501159999999999</c:v>
                      </c:pt>
                      <c:pt idx="756">
                        <c:v>38.495716000000002</c:v>
                      </c:pt>
                      <c:pt idx="757">
                        <c:v>38.479548999999999</c:v>
                      </c:pt>
                      <c:pt idx="758">
                        <c:v>38.488002999999999</c:v>
                      </c:pt>
                      <c:pt idx="759">
                        <c:v>38.473179000000002</c:v>
                      </c:pt>
                      <c:pt idx="760">
                        <c:v>38.471550000000001</c:v>
                      </c:pt>
                      <c:pt idx="761">
                        <c:v>38.468806999999998</c:v>
                      </c:pt>
                      <c:pt idx="762">
                        <c:v>38.458674999999999</c:v>
                      </c:pt>
                      <c:pt idx="763">
                        <c:v>38.458117999999999</c:v>
                      </c:pt>
                      <c:pt idx="764">
                        <c:v>38.445399999999999</c:v>
                      </c:pt>
                      <c:pt idx="765">
                        <c:v>38.448078000000002</c:v>
                      </c:pt>
                      <c:pt idx="766">
                        <c:v>38.453029999999998</c:v>
                      </c:pt>
                      <c:pt idx="767">
                        <c:v>38.439163000000001</c:v>
                      </c:pt>
                      <c:pt idx="768">
                        <c:v>38.437237000000003</c:v>
                      </c:pt>
                      <c:pt idx="769">
                        <c:v>38.426558999999997</c:v>
                      </c:pt>
                      <c:pt idx="770">
                        <c:v>38.420760999999999</c:v>
                      </c:pt>
                      <c:pt idx="771">
                        <c:v>38.411197999999999</c:v>
                      </c:pt>
                      <c:pt idx="772">
                        <c:v>38.417301000000002</c:v>
                      </c:pt>
                      <c:pt idx="773">
                        <c:v>38.404010999999997</c:v>
                      </c:pt>
                      <c:pt idx="774">
                        <c:v>38.395854999999997</c:v>
                      </c:pt>
                      <c:pt idx="775">
                        <c:v>38.395397000000003</c:v>
                      </c:pt>
                      <c:pt idx="776">
                        <c:v>38.389290000000003</c:v>
                      </c:pt>
                      <c:pt idx="777">
                        <c:v>38.386349000000003</c:v>
                      </c:pt>
                      <c:pt idx="778">
                        <c:v>38.378819</c:v>
                      </c:pt>
                      <c:pt idx="779">
                        <c:v>38.374839999999999</c:v>
                      </c:pt>
                      <c:pt idx="780">
                        <c:v>38.367584000000001</c:v>
                      </c:pt>
                      <c:pt idx="781">
                        <c:v>38.367218000000001</c:v>
                      </c:pt>
                      <c:pt idx="782">
                        <c:v>38.363384000000003</c:v>
                      </c:pt>
                      <c:pt idx="783">
                        <c:v>38.357258000000002</c:v>
                      </c:pt>
                      <c:pt idx="784">
                        <c:v>38.348278000000001</c:v>
                      </c:pt>
                      <c:pt idx="785">
                        <c:v>38.346981</c:v>
                      </c:pt>
                      <c:pt idx="786">
                        <c:v>38.352890000000002</c:v>
                      </c:pt>
                      <c:pt idx="787">
                        <c:v>38.337077999999998</c:v>
                      </c:pt>
                      <c:pt idx="788">
                        <c:v>38.328991000000002</c:v>
                      </c:pt>
                      <c:pt idx="789">
                        <c:v>38.323982000000001</c:v>
                      </c:pt>
                      <c:pt idx="790">
                        <c:v>38.328986999999998</c:v>
                      </c:pt>
                      <c:pt idx="791">
                        <c:v>38.326714000000003</c:v>
                      </c:pt>
                      <c:pt idx="792">
                        <c:v>38.312733000000001</c:v>
                      </c:pt>
                      <c:pt idx="793">
                        <c:v>38.308289000000002</c:v>
                      </c:pt>
                      <c:pt idx="794">
                        <c:v>38.297843999999998</c:v>
                      </c:pt>
                      <c:pt idx="795">
                        <c:v>38.310012999999998</c:v>
                      </c:pt>
                      <c:pt idx="796">
                        <c:v>38.290188000000001</c:v>
                      </c:pt>
                      <c:pt idx="797">
                        <c:v>38.303677</c:v>
                      </c:pt>
                      <c:pt idx="798">
                        <c:v>38.288139000000001</c:v>
                      </c:pt>
                      <c:pt idx="799">
                        <c:v>38.284821000000001</c:v>
                      </c:pt>
                      <c:pt idx="800">
                        <c:v>38.275993</c:v>
                      </c:pt>
                      <c:pt idx="801">
                        <c:v>38.264125999999997</c:v>
                      </c:pt>
                      <c:pt idx="802">
                        <c:v>38.268425000000001</c:v>
                      </c:pt>
                      <c:pt idx="803">
                        <c:v>38.267848999999998</c:v>
                      </c:pt>
                      <c:pt idx="804">
                        <c:v>38.266125000000002</c:v>
                      </c:pt>
                      <c:pt idx="805">
                        <c:v>38.258831000000001</c:v>
                      </c:pt>
                      <c:pt idx="806">
                        <c:v>38.260219999999997</c:v>
                      </c:pt>
                      <c:pt idx="807">
                        <c:v>38.248767999999998</c:v>
                      </c:pt>
                      <c:pt idx="808">
                        <c:v>38.244090999999997</c:v>
                      </c:pt>
                      <c:pt idx="809">
                        <c:v>38.244723999999998</c:v>
                      </c:pt>
                      <c:pt idx="810">
                        <c:v>38.240383000000001</c:v>
                      </c:pt>
                      <c:pt idx="811">
                        <c:v>38.234116</c:v>
                      </c:pt>
                      <c:pt idx="812">
                        <c:v>38.231265999999998</c:v>
                      </c:pt>
                      <c:pt idx="813">
                        <c:v>38.221446999999998</c:v>
                      </c:pt>
                      <c:pt idx="814">
                        <c:v>38.223854000000003</c:v>
                      </c:pt>
                      <c:pt idx="815">
                        <c:v>38.214790000000001</c:v>
                      </c:pt>
                      <c:pt idx="816">
                        <c:v>38.217548000000001</c:v>
                      </c:pt>
                      <c:pt idx="817">
                        <c:v>38.208328000000002</c:v>
                      </c:pt>
                      <c:pt idx="818">
                        <c:v>38.201659999999997</c:v>
                      </c:pt>
                      <c:pt idx="819">
                        <c:v>38.202179000000001</c:v>
                      </c:pt>
                      <c:pt idx="820">
                        <c:v>38.196334999999998</c:v>
                      </c:pt>
                      <c:pt idx="821">
                        <c:v>38.192562000000002</c:v>
                      </c:pt>
                      <c:pt idx="822">
                        <c:v>38.186874000000003</c:v>
                      </c:pt>
                      <c:pt idx="823">
                        <c:v>38.187485000000002</c:v>
                      </c:pt>
                      <c:pt idx="824">
                        <c:v>38.181080000000001</c:v>
                      </c:pt>
                      <c:pt idx="825">
                        <c:v>38.169853000000003</c:v>
                      </c:pt>
                      <c:pt idx="826">
                        <c:v>38.176090000000002</c:v>
                      </c:pt>
                      <c:pt idx="827">
                        <c:v>38.174495999999998</c:v>
                      </c:pt>
                      <c:pt idx="828">
                        <c:v>38.173203000000001</c:v>
                      </c:pt>
                      <c:pt idx="829">
                        <c:v>38.170108999999997</c:v>
                      </c:pt>
                      <c:pt idx="830">
                        <c:v>38.160763000000003</c:v>
                      </c:pt>
                      <c:pt idx="831">
                        <c:v>38.159438999999999</c:v>
                      </c:pt>
                      <c:pt idx="832">
                        <c:v>38.149692999999999</c:v>
                      </c:pt>
                      <c:pt idx="833">
                        <c:v>38.145752000000002</c:v>
                      </c:pt>
                      <c:pt idx="834">
                        <c:v>38.146397</c:v>
                      </c:pt>
                      <c:pt idx="835">
                        <c:v>38.143546999999998</c:v>
                      </c:pt>
                      <c:pt idx="836">
                        <c:v>38.143391000000001</c:v>
                      </c:pt>
                      <c:pt idx="837">
                        <c:v>38.135857000000001</c:v>
                      </c:pt>
                      <c:pt idx="838">
                        <c:v>38.135876000000003</c:v>
                      </c:pt>
                      <c:pt idx="839">
                        <c:v>38.127335000000002</c:v>
                      </c:pt>
                      <c:pt idx="840">
                        <c:v>38.118568000000003</c:v>
                      </c:pt>
                      <c:pt idx="841">
                        <c:v>38.123542999999998</c:v>
                      </c:pt>
                      <c:pt idx="842">
                        <c:v>38.117812999999998</c:v>
                      </c:pt>
                      <c:pt idx="843">
                        <c:v>38.117683</c:v>
                      </c:pt>
                      <c:pt idx="844">
                        <c:v>38.107002000000001</c:v>
                      </c:pt>
                      <c:pt idx="845">
                        <c:v>38.105511</c:v>
                      </c:pt>
                      <c:pt idx="846">
                        <c:v>38.101643000000003</c:v>
                      </c:pt>
                      <c:pt idx="847">
                        <c:v>38.101233999999998</c:v>
                      </c:pt>
                      <c:pt idx="848">
                        <c:v>38.096569000000002</c:v>
                      </c:pt>
                      <c:pt idx="849">
                        <c:v>38.097683000000004</c:v>
                      </c:pt>
                      <c:pt idx="850">
                        <c:v>38.090240000000001</c:v>
                      </c:pt>
                      <c:pt idx="851">
                        <c:v>38.085892000000001</c:v>
                      </c:pt>
                      <c:pt idx="852">
                        <c:v>38.081741000000001</c:v>
                      </c:pt>
                      <c:pt idx="853">
                        <c:v>38.083061000000001</c:v>
                      </c:pt>
                      <c:pt idx="854">
                        <c:v>38.076996000000001</c:v>
                      </c:pt>
                      <c:pt idx="855">
                        <c:v>38.074894</c:v>
                      </c:pt>
                      <c:pt idx="856">
                        <c:v>38.075882</c:v>
                      </c:pt>
                      <c:pt idx="857">
                        <c:v>38.070469000000003</c:v>
                      </c:pt>
                      <c:pt idx="858">
                        <c:v>38.075169000000002</c:v>
                      </c:pt>
                      <c:pt idx="859">
                        <c:v>38.062171999999997</c:v>
                      </c:pt>
                      <c:pt idx="860">
                        <c:v>38.068492999999997</c:v>
                      </c:pt>
                      <c:pt idx="861">
                        <c:v>38.055064999999999</c:v>
                      </c:pt>
                      <c:pt idx="862">
                        <c:v>38.057944999999997</c:v>
                      </c:pt>
                      <c:pt idx="863">
                        <c:v>38.054512000000003</c:v>
                      </c:pt>
                      <c:pt idx="864">
                        <c:v>38.051051999999999</c:v>
                      </c:pt>
                      <c:pt idx="865">
                        <c:v>38.040565000000001</c:v>
                      </c:pt>
                      <c:pt idx="866">
                        <c:v>38.043796999999998</c:v>
                      </c:pt>
                      <c:pt idx="867">
                        <c:v>38.049477000000003</c:v>
                      </c:pt>
                      <c:pt idx="868">
                        <c:v>38.038029000000002</c:v>
                      </c:pt>
                      <c:pt idx="869">
                        <c:v>38.037112999999998</c:v>
                      </c:pt>
                      <c:pt idx="870">
                        <c:v>38.034903999999997</c:v>
                      </c:pt>
                      <c:pt idx="871">
                        <c:v>38.035148999999997</c:v>
                      </c:pt>
                      <c:pt idx="872">
                        <c:v>38.029175000000002</c:v>
                      </c:pt>
                      <c:pt idx="873">
                        <c:v>38.028339000000003</c:v>
                      </c:pt>
                      <c:pt idx="874">
                        <c:v>38.022033999999998</c:v>
                      </c:pt>
                      <c:pt idx="875">
                        <c:v>38.023372999999999</c:v>
                      </c:pt>
                      <c:pt idx="876">
                        <c:v>38.015968000000001</c:v>
                      </c:pt>
                      <c:pt idx="877">
                        <c:v>38.013987999999998</c:v>
                      </c:pt>
                      <c:pt idx="878">
                        <c:v>38.015804000000003</c:v>
                      </c:pt>
                      <c:pt idx="879">
                        <c:v>38.010468000000003</c:v>
                      </c:pt>
                      <c:pt idx="880">
                        <c:v>38.015354000000002</c:v>
                      </c:pt>
                      <c:pt idx="881">
                        <c:v>38.008513999999998</c:v>
                      </c:pt>
                      <c:pt idx="882">
                        <c:v>37.999802000000003</c:v>
                      </c:pt>
                      <c:pt idx="883">
                        <c:v>38.000847</c:v>
                      </c:pt>
                      <c:pt idx="884">
                        <c:v>37.997535999999997</c:v>
                      </c:pt>
                      <c:pt idx="885">
                        <c:v>38.003582000000002</c:v>
                      </c:pt>
                      <c:pt idx="886">
                        <c:v>37.998688000000001</c:v>
                      </c:pt>
                      <c:pt idx="887">
                        <c:v>37.995967999999998</c:v>
                      </c:pt>
                      <c:pt idx="888">
                        <c:v>37.989325999999998</c:v>
                      </c:pt>
                      <c:pt idx="889">
                        <c:v>37.990704000000001</c:v>
                      </c:pt>
                      <c:pt idx="890">
                        <c:v>37.982674000000003</c:v>
                      </c:pt>
                      <c:pt idx="891">
                        <c:v>37.983234000000003</c:v>
                      </c:pt>
                      <c:pt idx="892">
                        <c:v>37.982418000000003</c:v>
                      </c:pt>
                      <c:pt idx="893">
                        <c:v>37.981772999999997</c:v>
                      </c:pt>
                      <c:pt idx="894">
                        <c:v>37.976883000000001</c:v>
                      </c:pt>
                      <c:pt idx="895">
                        <c:v>37.96801</c:v>
                      </c:pt>
                      <c:pt idx="896">
                        <c:v>37.973564000000003</c:v>
                      </c:pt>
                      <c:pt idx="897">
                        <c:v>37.966324</c:v>
                      </c:pt>
                      <c:pt idx="898">
                        <c:v>37.968639000000003</c:v>
                      </c:pt>
                      <c:pt idx="899">
                        <c:v>37.966456999999998</c:v>
                      </c:pt>
                      <c:pt idx="900">
                        <c:v>37.961627999999997</c:v>
                      </c:pt>
                      <c:pt idx="901">
                        <c:v>37.957507999999997</c:v>
                      </c:pt>
                      <c:pt idx="902">
                        <c:v>37.957802000000001</c:v>
                      </c:pt>
                      <c:pt idx="903">
                        <c:v>37.957771000000001</c:v>
                      </c:pt>
                      <c:pt idx="904">
                        <c:v>37.963160999999999</c:v>
                      </c:pt>
                      <c:pt idx="905">
                        <c:v>37.954726999999998</c:v>
                      </c:pt>
                      <c:pt idx="906">
                        <c:v>37.952759</c:v>
                      </c:pt>
                      <c:pt idx="907">
                        <c:v>37.955967000000001</c:v>
                      </c:pt>
                      <c:pt idx="908">
                        <c:v>37.949573999999998</c:v>
                      </c:pt>
                      <c:pt idx="909">
                        <c:v>37.950291</c:v>
                      </c:pt>
                      <c:pt idx="910">
                        <c:v>37.949688000000002</c:v>
                      </c:pt>
                      <c:pt idx="911">
                        <c:v>37.945858000000001</c:v>
                      </c:pt>
                      <c:pt idx="912">
                        <c:v>37.943195000000003</c:v>
                      </c:pt>
                      <c:pt idx="913">
                        <c:v>37.942307</c:v>
                      </c:pt>
                      <c:pt idx="914">
                        <c:v>37.939757999999998</c:v>
                      </c:pt>
                      <c:pt idx="915">
                        <c:v>37.935744999999997</c:v>
                      </c:pt>
                      <c:pt idx="916">
                        <c:v>37.934550999999999</c:v>
                      </c:pt>
                      <c:pt idx="917">
                        <c:v>37.934589000000003</c:v>
                      </c:pt>
                      <c:pt idx="918">
                        <c:v>37.934631000000003</c:v>
                      </c:pt>
                      <c:pt idx="919">
                        <c:v>37.931671000000001</c:v>
                      </c:pt>
                      <c:pt idx="920">
                        <c:v>37.926696999999997</c:v>
                      </c:pt>
                      <c:pt idx="921">
                        <c:v>37.929172999999999</c:v>
                      </c:pt>
                      <c:pt idx="922">
                        <c:v>37.924320000000002</c:v>
                      </c:pt>
                      <c:pt idx="923">
                        <c:v>37.925224</c:v>
                      </c:pt>
                      <c:pt idx="924">
                        <c:v>37.925552000000003</c:v>
                      </c:pt>
                      <c:pt idx="925">
                        <c:v>37.925120999999997</c:v>
                      </c:pt>
                      <c:pt idx="926">
                        <c:v>37.924033999999999</c:v>
                      </c:pt>
                      <c:pt idx="927">
                        <c:v>37.915030999999999</c:v>
                      </c:pt>
                      <c:pt idx="928">
                        <c:v>37.919784999999997</c:v>
                      </c:pt>
                      <c:pt idx="929">
                        <c:v>37.919479000000003</c:v>
                      </c:pt>
                      <c:pt idx="930">
                        <c:v>37.916721000000003</c:v>
                      </c:pt>
                      <c:pt idx="931">
                        <c:v>37.912230999999998</c:v>
                      </c:pt>
                      <c:pt idx="932">
                        <c:v>37.912745999999999</c:v>
                      </c:pt>
                      <c:pt idx="933">
                        <c:v>37.906494000000002</c:v>
                      </c:pt>
                      <c:pt idx="934">
                        <c:v>37.906399</c:v>
                      </c:pt>
                      <c:pt idx="935">
                        <c:v>37.906829999999999</c:v>
                      </c:pt>
                      <c:pt idx="936">
                        <c:v>37.909126000000001</c:v>
                      </c:pt>
                      <c:pt idx="937">
                        <c:v>37.911288999999996</c:v>
                      </c:pt>
                      <c:pt idx="938">
                        <c:v>37.905498999999999</c:v>
                      </c:pt>
                      <c:pt idx="939">
                        <c:v>37.906390999999999</c:v>
                      </c:pt>
                      <c:pt idx="940">
                        <c:v>37.907021</c:v>
                      </c:pt>
                      <c:pt idx="941">
                        <c:v>37.897025999999997</c:v>
                      </c:pt>
                      <c:pt idx="942">
                        <c:v>37.904541000000002</c:v>
                      </c:pt>
                      <c:pt idx="943">
                        <c:v>37.901660999999997</c:v>
                      </c:pt>
                      <c:pt idx="944">
                        <c:v>37.899025000000002</c:v>
                      </c:pt>
                      <c:pt idx="945">
                        <c:v>37.899554999999999</c:v>
                      </c:pt>
                      <c:pt idx="946">
                        <c:v>37.898029000000001</c:v>
                      </c:pt>
                      <c:pt idx="947">
                        <c:v>37.896942000000003</c:v>
                      </c:pt>
                      <c:pt idx="948">
                        <c:v>37.89687</c:v>
                      </c:pt>
                      <c:pt idx="949">
                        <c:v>37.894257000000003</c:v>
                      </c:pt>
                      <c:pt idx="950">
                        <c:v>37.893329999999999</c:v>
                      </c:pt>
                      <c:pt idx="951">
                        <c:v>37.896960999999997</c:v>
                      </c:pt>
                      <c:pt idx="952">
                        <c:v>37.892009999999999</c:v>
                      </c:pt>
                      <c:pt idx="953">
                        <c:v>37.892215999999998</c:v>
                      </c:pt>
                      <c:pt idx="954">
                        <c:v>37.887492999999999</c:v>
                      </c:pt>
                      <c:pt idx="955">
                        <c:v>37.886161999999999</c:v>
                      </c:pt>
                      <c:pt idx="956">
                        <c:v>37.886135000000003</c:v>
                      </c:pt>
                      <c:pt idx="957">
                        <c:v>37.881644999999999</c:v>
                      </c:pt>
                      <c:pt idx="958">
                        <c:v>37.888610999999997</c:v>
                      </c:pt>
                      <c:pt idx="959">
                        <c:v>37.887664999999998</c:v>
                      </c:pt>
                      <c:pt idx="960">
                        <c:v>37.883507000000002</c:v>
                      </c:pt>
                      <c:pt idx="961">
                        <c:v>37.882430999999997</c:v>
                      </c:pt>
                      <c:pt idx="962">
                        <c:v>37.885570999999999</c:v>
                      </c:pt>
                      <c:pt idx="963">
                        <c:v>37.881844000000001</c:v>
                      </c:pt>
                      <c:pt idx="964">
                        <c:v>37.881729</c:v>
                      </c:pt>
                      <c:pt idx="965">
                        <c:v>37.888641</c:v>
                      </c:pt>
                      <c:pt idx="966">
                        <c:v>37.880718000000002</c:v>
                      </c:pt>
                      <c:pt idx="967">
                        <c:v>37.883442000000002</c:v>
                      </c:pt>
                      <c:pt idx="968">
                        <c:v>37.883232</c:v>
                      </c:pt>
                      <c:pt idx="969">
                        <c:v>37.883301000000003</c:v>
                      </c:pt>
                      <c:pt idx="970">
                        <c:v>37.881141999999997</c:v>
                      </c:pt>
                      <c:pt idx="971">
                        <c:v>37.879413999999997</c:v>
                      </c:pt>
                      <c:pt idx="972">
                        <c:v>37.882106999999998</c:v>
                      </c:pt>
                      <c:pt idx="973">
                        <c:v>37.878132000000001</c:v>
                      </c:pt>
                      <c:pt idx="974">
                        <c:v>37.875191000000001</c:v>
                      </c:pt>
                      <c:pt idx="975">
                        <c:v>37.876457000000002</c:v>
                      </c:pt>
                      <c:pt idx="976">
                        <c:v>37.880726000000003</c:v>
                      </c:pt>
                      <c:pt idx="977">
                        <c:v>37.877434000000001</c:v>
                      </c:pt>
                      <c:pt idx="978">
                        <c:v>37.877944999999997</c:v>
                      </c:pt>
                      <c:pt idx="979">
                        <c:v>37.881743999999998</c:v>
                      </c:pt>
                      <c:pt idx="980">
                        <c:v>37.880257</c:v>
                      </c:pt>
                      <c:pt idx="981">
                        <c:v>37.876655999999997</c:v>
                      </c:pt>
                      <c:pt idx="982">
                        <c:v>37.878158999999997</c:v>
                      </c:pt>
                      <c:pt idx="983">
                        <c:v>37.878014</c:v>
                      </c:pt>
                      <c:pt idx="984">
                        <c:v>37.877547999999997</c:v>
                      </c:pt>
                      <c:pt idx="985">
                        <c:v>37.875712999999998</c:v>
                      </c:pt>
                      <c:pt idx="986">
                        <c:v>37.874954000000002</c:v>
                      </c:pt>
                      <c:pt idx="987">
                        <c:v>37.873669</c:v>
                      </c:pt>
                      <c:pt idx="988">
                        <c:v>37.873576999999997</c:v>
                      </c:pt>
                      <c:pt idx="989">
                        <c:v>34.870911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1-EB09-471F-8DBB-A35CDF0FD593}"/>
                  </c:ext>
                </c:extLst>
              </c15:ser>
            </c15:filteredScatterSeries>
          </c:ext>
        </c:extLst>
      </c:scatterChart>
      <c:valAx>
        <c:axId val="82572800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  <a:r>
                  <a:rPr lang="en-US" baseline="0"/>
                  <a:t> Hz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74720"/>
        <c:crosses val="autoZero"/>
        <c:crossBetween val="midCat"/>
      </c:valAx>
      <c:valAx>
        <c:axId val="8257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SPL dB</a:t>
                </a:r>
              </a:p>
            </c:rich>
          </c:tx>
          <c:layout>
            <c:manualLayout>
              <c:xMode val="edge"/>
              <c:yMode val="edge"/>
              <c:x val="0"/>
              <c:y val="0.324521556300657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72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BB9E86C5-9689-42B4-BE7D-FDE5EB4274E3}" type="datetimeFigureOut">
              <a:rPr lang="en-US" smtClean="0"/>
              <a:pPr/>
              <a:t>5/21/2020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27FDDAD7-A41A-4414-8211-C5E2AC7F93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9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Meshing Techniques Available, Numerics Available, Developed Metholodogy</a:t>
            </a:r>
          </a:p>
          <a:p>
            <a:endParaRPr lang="en-US"/>
          </a:p>
          <a:p>
            <a:r>
              <a:rPr lang="en-US"/>
              <a:t>Should any case on broadband be included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0860E-CF3C-4692-8335-F53409EB99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777E959-C9AD-4F36-95B6-A1D7382902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B808CC-F74C-B743-BAB4-F4C99E195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663" y="2501900"/>
            <a:ext cx="5394325" cy="1449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AFE08CF-AC0B-7143-9A94-E8A35CBC7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663" y="4155982"/>
            <a:ext cx="5394325" cy="8483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0569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1584" userDrawn="1">
          <p15:clr>
            <a:srgbClr val="FBAE40"/>
          </p15:clr>
        </p15:guide>
        <p15:guide id="2" orient="horz" pos="26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3363707-8337-D14D-8CD6-076D7F38DE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1143000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F67D610-3DBA-EB48-B589-E895E66AEF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3657600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FD49B6-2BF3-F94C-AD6B-7B7786120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70400" y="1159933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5F3481B-E073-FC4C-8662-89F64D478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70400" y="3674533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E9685A2-20AD-6C44-B1B9-DCB2E44370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00" y="1151467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98EFFC6-47A8-C248-AF67-33A51B038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8000" y="3666067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327F1EC-8CEB-F348-A688-603CC6AF3B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8D84EB5-FEF7-D145-9924-EDC82C5DD7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70400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3B743E4-6516-C94E-BADC-931FCAF3B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0577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D4C7F5-70CF-2C4D-8AF3-4D76760714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57023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B853D87-F6A1-6443-AB6D-6E9819089E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70400" y="57150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56BC893-7821-9640-98BC-FFCFED83EB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0577" y="57150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2F90602-9DC6-3F4D-B178-EF64100603F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74FC734-09F5-2F40-BB01-29D6BBF7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988026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4EBE792-3674-F042-8191-29D73F7CA4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3ABDDAC-BA7B-4A4A-9D64-71FA88868E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E481E25-6792-6B48-8A87-D3E9D1B223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548604C-E487-1D4F-91AF-D210004A5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592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624EDF6-2365-2545-8099-338237F309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592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D36446A-2E05-9F4F-83D7-905FD354E0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592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BBC79A31-D13D-4C49-88CC-6B949DE06C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040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CFF59C9F-D752-594A-A821-7BDA91DA374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040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54F3492-5AA9-9249-B742-69BFC01BE9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040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51E22CD-7582-9D41-A0FC-914A34BF189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56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D0B9166-BA76-6544-89C3-4C8B4A739F7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456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537026EB-3BFB-0947-A881-5729F13CFA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D9580FA-CA76-994A-9775-1D87D5927DB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81C7F89-740B-3143-8447-70CC02F6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1988717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6828D9-C361-48CA-8369-9240CE2D6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B808CC-F74C-B743-BAB4-F4C99E195655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416675" y="2520950"/>
            <a:ext cx="5394325" cy="1449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AFE08CF-AC0B-7143-9A94-E8A35CBC7D4B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16675" y="4141788"/>
            <a:ext cx="5394325" cy="8483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92352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1580" userDrawn="1">
          <p15:clr>
            <a:srgbClr val="FBAE40"/>
          </p15:clr>
        </p15:guide>
        <p15:guide id="2" orient="horz" pos="260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A8321BE-9568-4CAB-A8C0-D5C0318B2A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B808CC-F74C-B743-BAB4-F4C99E195655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416675" y="2520950"/>
            <a:ext cx="5394325" cy="1449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AFE08CF-AC0B-7143-9A94-E8A35CBC7D4B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16675" y="4155982"/>
            <a:ext cx="5394325" cy="8483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58359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26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6F1426FC-4840-4FE4-AD63-9CFE41B2B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FE471EC-4756-5A46-8A91-EE7656DE1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995" y="976133"/>
            <a:ext cx="5394325" cy="1449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B87891C-26C4-D547-ADE0-47DD9B781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995" y="2611165"/>
            <a:ext cx="5394325" cy="8483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29954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46A438-A6DD-9A4D-9633-A82F4BA46D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795" y="479973"/>
            <a:ext cx="7556205" cy="6378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EF558-9B78-CA48-A7D1-7E767A41B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321" y="2844383"/>
            <a:ext cx="3487479" cy="116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402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D0DE7-8A72-40D6-B017-00E1D8718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74903-2624-4B07-B8EF-81A1E0F72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F7096-5E99-404F-A2D2-36B69891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85EB-EF03-4969-B92C-F4DE1B2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843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086AFA-5418-C147-ADBF-A48456081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2CB888-0168-B94E-B176-2E6B61FE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76C04-D572-9D4D-8F10-3E7CBF2FD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1447800"/>
            <a:ext cx="10972799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957048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2DB04-0C1C-8C49-B65E-A9668E39A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8341DC2-F80D-BD4F-90EE-4B809029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4740254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slash/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2DB04-0C1C-8C49-B65E-A9668E39A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277581-3B6E-45DC-A28B-56B0B91539B8}"/>
              </a:ext>
            </a:extLst>
          </p:cNvPr>
          <p:cNvSpPr/>
          <p:nvPr userDrawn="1"/>
        </p:nvSpPr>
        <p:spPr>
          <a:xfrm>
            <a:off x="152400" y="762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60993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086AFA-5418-C147-ADBF-A48456081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2CB888-0168-B94E-B176-2E6B61FE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8E687-7CF0-0540-A98D-56F74939D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E3B09F-B45B-354E-B308-DCD243A5A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447800"/>
            <a:ext cx="5486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633665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E20C0D-A7DE-48DF-B095-F557A06629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1447800"/>
            <a:ext cx="5486401" cy="45909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A5571E-6D46-AF49-B918-ACB2130FFF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6B59188-CA07-ED4C-990F-C94539E4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36E03A1-C74F-0042-A727-58B1205468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106311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2261C8B-A96F-5641-9461-4553158F07C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1" y="1447800"/>
            <a:ext cx="5486400" cy="45909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D433F9-2D70-7E4E-9171-17DDDD0C1B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EE28EC2-FFB1-CB46-9BE7-371DA4C09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8918560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87182008-9414-AB43-BE9E-97630CA1A98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096001" y="1447800"/>
            <a:ext cx="5486400" cy="4572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94F819-73D6-7A44-B97C-D99C7DAB92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E21A6B3-25CA-5C4B-9371-8E317E850D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552701"/>
      </p:ext>
    </p:extLst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Video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6C186EF-8C58-7249-A024-F6C1D0AD12BC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6096001" y="1447799"/>
            <a:ext cx="5486400" cy="459097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31A0CB9-E7C5-BC4C-83B3-6A04784CA5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673984-7F55-E14A-9088-44C94432D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2417854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7F090B-49F7-4226-826A-44BF2ACE105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F0A99-5B9C-4CA5-9F50-2F4E34F6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8581"/>
            <a:ext cx="10972799" cy="845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4BB4A01D-7D6E-BB4E-BD5D-E3A388293815}"/>
              </a:ext>
            </a:extLst>
          </p:cNvPr>
          <p:cNvSpPr>
            <a:spLocks noChangeAspect="1"/>
          </p:cNvSpPr>
          <p:nvPr userDrawn="1"/>
        </p:nvSpPr>
        <p:spPr>
          <a:xfrm>
            <a:off x="256215" y="130869"/>
            <a:ext cx="353385" cy="515176"/>
          </a:xfrm>
          <a:prstGeom prst="parallelogram">
            <a:avLst>
              <a:gd name="adj" fmla="val 596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49833-0938-F747-9F14-C1C0453EF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6100" y="6542840"/>
            <a:ext cx="2743200" cy="247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F227F0-8FC0-9046-A60F-1749263CF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743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53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724" r:id="rId3"/>
    <p:sldLayoutId id="2147483735" r:id="rId4"/>
    <p:sldLayoutId id="2147483734" r:id="rId5"/>
    <p:sldLayoutId id="2147483663" r:id="rId6"/>
    <p:sldLayoutId id="2147483729" r:id="rId7"/>
    <p:sldLayoutId id="2147483730" r:id="rId8"/>
    <p:sldLayoutId id="2147483731" r:id="rId9"/>
    <p:sldLayoutId id="2147483727" r:id="rId10"/>
    <p:sldLayoutId id="2147483726" r:id="rId11"/>
    <p:sldLayoutId id="2147483728" r:id="rId12"/>
    <p:sldLayoutId id="2147483732" r:id="rId13"/>
    <p:sldLayoutId id="2147483733" r:id="rId14"/>
    <p:sldLayoutId id="2147483725" r:id="rId15"/>
    <p:sldLayoutId id="2147483736" r:id="rId16"/>
  </p:sldLayoutIdLst>
  <p:transition spd="med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61963" marR="0" indent="-231775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alibri" panose="020F0502020204030204" pitchFamily="34" charset="0"/>
        <a:buChar char="‐"/>
        <a:tabLst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46125" marR="0" indent="-288925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69963" marR="0" indent="-2238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03325" marR="0" indent="-233363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2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4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115.jpeg"/><Relationship Id="rId7" Type="http://schemas.openxmlformats.org/officeDocument/2006/relationships/image" Target="../media/image118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image" Target="../media/image1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12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bhanu.gupta@ansys.com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microsoft.com/office/2007/relationships/media" Target="../media/media2.wmv"/><Relationship Id="rId7" Type="http://schemas.openxmlformats.org/officeDocument/2006/relationships/image" Target="../media/image3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09F97B-A23A-3E40-8354-D7480B354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663" y="1295399"/>
            <a:ext cx="5722937" cy="2137299"/>
          </a:xfrm>
        </p:spPr>
        <p:txBody>
          <a:bodyPr>
            <a:normAutofit/>
          </a:bodyPr>
          <a:lstStyle/>
          <a:p>
            <a:r>
              <a:rPr lang="en-US" dirty="0"/>
              <a:t>Accurately Predict Automotive Aeroacoustic Noise for a Quieter Ride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0947D4E-3A40-4E98-919D-DE45E416A1E9}"/>
              </a:ext>
            </a:extLst>
          </p:cNvPr>
          <p:cNvSpPr txBox="1">
            <a:spLocks/>
          </p:cNvSpPr>
          <p:nvPr/>
        </p:nvSpPr>
        <p:spPr>
          <a:xfrm>
            <a:off x="601663" y="3167847"/>
            <a:ext cx="6332537" cy="2667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 baseline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30188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2000" b="0" i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46125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40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69962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sz="120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Speaker:</a:t>
            </a:r>
          </a:p>
          <a:p>
            <a:r>
              <a:rPr lang="en-US" dirty="0"/>
              <a:t>Bhanu Gupta</a:t>
            </a:r>
          </a:p>
          <a:p>
            <a:r>
              <a:rPr lang="en-US" dirty="0"/>
              <a:t>Senior Technology Specialist</a:t>
            </a:r>
          </a:p>
          <a:p>
            <a:endParaRPr lang="en-US" dirty="0"/>
          </a:p>
          <a:p>
            <a:r>
              <a:rPr lang="en-US" sz="2600" dirty="0"/>
              <a:t>Panelist &amp; Speaker:</a:t>
            </a:r>
          </a:p>
          <a:p>
            <a:r>
              <a:rPr lang="en-US" dirty="0"/>
              <a:t>Dr. Domenico Caridi</a:t>
            </a:r>
          </a:p>
          <a:p>
            <a:r>
              <a:rPr lang="en-US" dirty="0"/>
              <a:t>Senior Regional Fluids Product Manager</a:t>
            </a:r>
          </a:p>
        </p:txBody>
      </p:sp>
    </p:spTree>
    <p:extLst>
      <p:ext uri="{BB962C8B-B14F-4D97-AF65-F5344CB8AC3E}">
        <p14:creationId xmlns:p14="http://schemas.microsoft.com/office/powerpoint/2010/main" val="1153346332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FAC2EA-87DF-4AE9-AF29-91424F27C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053E36-9EDB-46DD-BA09-29150087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5020"/>
            <a:ext cx="5716861" cy="41239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HVAC Blower Acoustics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2C5656E-FCC8-43C2-BD7C-AA5551038C6E}"/>
              </a:ext>
            </a:extLst>
          </p:cNvPr>
          <p:cNvSpPr txBox="1">
            <a:spLocks/>
          </p:cNvSpPr>
          <p:nvPr/>
        </p:nvSpPr>
        <p:spPr>
          <a:xfrm>
            <a:off x="203225" y="762000"/>
            <a:ext cx="7138456" cy="54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Objective : Blower noise prediction 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Different operating condition :  Speed(RPM), Operating pressure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Different fan blade design, Number of blades, Casing design, Guiding vanes, Different grille design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Noise level prediction inside the duct to external to duct 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Challenges: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Transient Study with rotating body: Sliding mesh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Rotor-stator interaction </a:t>
            </a:r>
          </a:p>
          <a:p>
            <a:pPr lvl="2">
              <a:lnSpc>
                <a:spcPct val="140000"/>
              </a:lnSpc>
            </a:pPr>
            <a:r>
              <a:rPr lang="en-US" sz="1600" dirty="0"/>
              <a:t>Capturing flow and acoustic field between blade tip and stator casing critical</a:t>
            </a:r>
          </a:p>
          <a:p>
            <a:pPr lvl="2">
              <a:lnSpc>
                <a:spcPct val="140000"/>
              </a:lnSpc>
            </a:pPr>
            <a:r>
              <a:rPr lang="en-US" sz="1600" dirty="0"/>
              <a:t>High blade tip velocity</a:t>
            </a:r>
          </a:p>
          <a:p>
            <a:pPr lvl="2">
              <a:lnSpc>
                <a:spcPct val="140000"/>
              </a:lnSpc>
            </a:pPr>
            <a:r>
              <a:rPr lang="en-US" sz="1600" dirty="0"/>
              <a:t>Fine resolution of mesh on blades and between blades and casing tongue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Outcomes: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Blade Passing Frequency corresponding tonal noise with </a:t>
            </a:r>
            <a:r>
              <a:rPr lang="en-US" sz="1600" dirty="0" err="1"/>
              <a:t>db</a:t>
            </a:r>
            <a:r>
              <a:rPr lang="en-US" sz="1600" dirty="0"/>
              <a:t> levels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Understand nature of the noise</a:t>
            </a:r>
          </a:p>
          <a:p>
            <a:pPr marL="800100" lvl="2" indent="-342900"/>
            <a:r>
              <a:rPr lang="en-US" sz="1600" dirty="0"/>
              <a:t>Only broadband </a:t>
            </a:r>
          </a:p>
          <a:p>
            <a:pPr marL="800100" lvl="2" indent="-342900"/>
            <a:r>
              <a:rPr lang="en-US" sz="1600" dirty="0"/>
              <a:t>Tonal &amp; broadband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Noise Source spatial distribution over the components for different frequency range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11F5473-BD8C-43EC-8037-10D68778E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62" y="343687"/>
            <a:ext cx="1317669" cy="157000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CF18C8C-C276-44DA-A178-11622A76A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61" y="2475539"/>
            <a:ext cx="1324552" cy="81268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054FCF3E-7A13-4634-B8D3-6345B25C3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61" y="1917980"/>
            <a:ext cx="1317669" cy="43088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b="1"/>
              <a:t>Near Field Microphones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C0B4161A-3E79-49C6-87F9-EA77C5A1F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61" y="3293128"/>
            <a:ext cx="1324552" cy="41549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b="1"/>
              <a:t>Far Field Microphones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5BBB631-66D3-49AA-A2D9-63C75CE8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024" y="2043199"/>
            <a:ext cx="1727711" cy="154022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F664464-1984-4CBE-A56B-E5C2D8C1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15" y="3779548"/>
            <a:ext cx="1735159" cy="167619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7F71786-9698-48F6-B068-5A34B349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03" y="3780807"/>
            <a:ext cx="1727711" cy="169792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4" name="Text Box 18">
            <a:extLst>
              <a:ext uri="{FF2B5EF4-FFF2-40B4-BE49-F238E27FC236}">
                <a16:creationId xmlns:a16="http://schemas.microsoft.com/office/drawing/2014/main" id="{649DB8AD-39FF-4A2F-A0FB-D7950B1ED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366" y="5773842"/>
            <a:ext cx="2901950" cy="33813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/>
              <a:t>Near Field Noise Prediction 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1FD08342-2BE1-42B1-A7F4-62E224129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123" y="5470759"/>
            <a:ext cx="2217738" cy="30797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b="1"/>
              <a:t>Microphone #1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6554EDD1-DC18-4C5A-9AC5-245479887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8341" y="5478730"/>
            <a:ext cx="2010434" cy="30777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/>
              <a:t>Microphone #4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01E145-2A67-47ED-887C-EADE364DE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389" y="421217"/>
            <a:ext cx="2146025" cy="1521233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2639191"/>
      </p:ext>
    </p:extLst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8DD1F-6944-4F1D-B77A-3CED357D7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F0D23093-2AB0-F74C-B865-1A12A15B65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5A22E-21F3-4B93-928E-4A1B97AA3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06850"/>
            <a:ext cx="2946237" cy="247046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4BE925D-4563-4FC1-BD60-88C9FCBC4682}"/>
              </a:ext>
            </a:extLst>
          </p:cNvPr>
          <p:cNvSpPr txBox="1">
            <a:spLocks/>
          </p:cNvSpPr>
          <p:nvPr/>
        </p:nvSpPr>
        <p:spPr bwMode="auto">
          <a:xfrm>
            <a:off x="685800" y="256552"/>
            <a:ext cx="6140771" cy="41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900" b="0" dirty="0"/>
              <a:t>HVAC Blower and Vents example</a:t>
            </a:r>
          </a:p>
          <a:p>
            <a:pPr algn="l"/>
            <a:r>
              <a:rPr lang="en-US" sz="2800" dirty="0">
                <a:solidFill>
                  <a:srgbClr val="FFC000"/>
                </a:solidFill>
              </a:rPr>
              <a:t>Turbulence Model &amp; </a:t>
            </a:r>
            <a:r>
              <a:rPr lang="en-US" sz="2800" dirty="0" err="1">
                <a:solidFill>
                  <a:srgbClr val="FFC000"/>
                </a:solidFill>
              </a:rPr>
              <a:t>Numerics</a:t>
            </a:r>
            <a:endParaRPr lang="en-US" sz="2800" dirty="0">
              <a:solidFill>
                <a:srgbClr val="FFC000"/>
              </a:solidFill>
            </a:endParaRPr>
          </a:p>
          <a:p>
            <a:pPr algn="l"/>
            <a:r>
              <a:rPr lang="en-US" sz="2900" b="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B892A-5A2C-4A36-B69B-09E297E6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37" y="1906630"/>
            <a:ext cx="2401323" cy="152237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42E41-9055-46A9-A93C-DF15C6947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421" y="1906630"/>
            <a:ext cx="2515898" cy="155775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1FA419-726A-44A2-AEB4-E790937A5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38" t="12805" r="24793"/>
          <a:stretch/>
        </p:blipFill>
        <p:spPr>
          <a:xfrm>
            <a:off x="478716" y="1849603"/>
            <a:ext cx="2094395" cy="164268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283A60-C7C2-4734-8311-10B7056C5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486" y="1906630"/>
            <a:ext cx="1922909" cy="153740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2F368F-F03C-4CE7-B653-881D46599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0539" y="590552"/>
            <a:ext cx="2273559" cy="710594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951D94-CC05-4A04-8799-D4052E43857C}"/>
              </a:ext>
            </a:extLst>
          </p:cNvPr>
          <p:cNvSpPr/>
          <p:nvPr/>
        </p:nvSpPr>
        <p:spPr>
          <a:xfrm>
            <a:off x="196143" y="1301146"/>
            <a:ext cx="7757252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  <a:buClr>
                <a:prstClr val="black"/>
              </a:buClr>
            </a:pPr>
            <a:r>
              <a:rPr lang="it-IT" sz="2400" kern="0" dirty="0">
                <a:solidFill>
                  <a:prstClr val="black"/>
                </a:solidFill>
                <a:latin typeface="Calibri" pitchFamily="34" charset="0"/>
              </a:rPr>
              <a:t>Approach : CAA, SBES Turbulence Model, RHOE-Flux Scheme</a:t>
            </a:r>
            <a:endParaRPr lang="en-US" sz="2400" kern="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8DECF2-EA09-4DE0-B8E9-D1894DE54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7548" y="3606850"/>
            <a:ext cx="3825091" cy="247046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872E2-A4BD-4B92-9E2E-245A48F869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914" y="3606850"/>
            <a:ext cx="3825091" cy="247046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154797-6397-4B0B-94FB-4083736B95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8370" y="207663"/>
            <a:ext cx="1009650" cy="3714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488975"/>
      </p:ext>
    </p:extLst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C6796F-C67F-4815-85B5-0C38C5C30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22476C-46D5-4159-AB72-A40AF4F5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9501716" cy="41239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Cabin Acoustics : Blower, Duct, Vents &amp; Cabin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F98BE-C2EF-4EE6-B90E-67328372BEF1}"/>
              </a:ext>
            </a:extLst>
          </p:cNvPr>
          <p:cNvSpPr txBox="1">
            <a:spLocks/>
          </p:cNvSpPr>
          <p:nvPr/>
        </p:nvSpPr>
        <p:spPr>
          <a:xfrm>
            <a:off x="185669" y="834415"/>
            <a:ext cx="6410328" cy="5343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Objective 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Different HVAC operating condition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Study different passive noise treatment. Some typical noise treatments are cabin roof material, Seats material, Side doors or dashboard materials</a:t>
            </a:r>
          </a:p>
          <a:p>
            <a:endParaRPr lang="en-US" sz="2100" b="1" dirty="0">
              <a:solidFill>
                <a:schemeClr val="tx1"/>
              </a:solidFill>
            </a:endParaRPr>
          </a:p>
          <a:p>
            <a:r>
              <a:rPr lang="en-US" sz="2100" b="1" dirty="0">
                <a:solidFill>
                  <a:schemeClr val="tx1"/>
                </a:solidFill>
              </a:rPr>
              <a:t>Challenges: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Include the effect of passive noise treatments instead of hard wall treatment</a:t>
            </a:r>
          </a:p>
          <a:p>
            <a:pPr lvl="2">
              <a:lnSpc>
                <a:spcPct val="130000"/>
              </a:lnSpc>
            </a:pPr>
            <a:r>
              <a:rPr lang="en-US" b="1" dirty="0">
                <a:solidFill>
                  <a:srgbClr val="0070C0"/>
                </a:solidFill>
              </a:rPr>
              <a:t>Impedance Boundary Treatment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Computationally Expensive</a:t>
            </a:r>
          </a:p>
          <a:p>
            <a:pPr lvl="2">
              <a:lnSpc>
                <a:spcPct val="130000"/>
              </a:lnSpc>
            </a:pPr>
            <a:r>
              <a:rPr lang="en-US" b="1" dirty="0"/>
              <a:t> Mosaic Mesh (Poly-Hex Core)</a:t>
            </a:r>
          </a:p>
          <a:p>
            <a:r>
              <a:rPr lang="en-US" sz="2100" b="1" dirty="0">
                <a:solidFill>
                  <a:schemeClr val="tx1"/>
                </a:solidFill>
              </a:rPr>
              <a:t>Outcomes: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Overall Noise prediction and Noise spectra  at driver, co-driver and passenger ear level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Noise contribution study from various noise sources example ducts, vents, airflow suction grille in different frequency range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5A8B9-23A5-40CA-AB6C-AE114C1EF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12" y="1018032"/>
            <a:ext cx="4622515" cy="2799061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D222C32-7F91-4C01-AD84-531628A5B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80" y="3959419"/>
            <a:ext cx="2609912" cy="1651518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Picture 8" descr="A picture containing toy, red&#10;&#10;Description automatically generated">
            <a:extLst>
              <a:ext uri="{FF2B5EF4-FFF2-40B4-BE49-F238E27FC236}">
                <a16:creationId xmlns:a16="http://schemas.microsoft.com/office/drawing/2014/main" id="{6131A436-0621-4272-87B8-D993FBD35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300" y="3959419"/>
            <a:ext cx="2346056" cy="164782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68D84B-190A-4575-856D-538B638BD84B}"/>
              </a:ext>
            </a:extLst>
          </p:cNvPr>
          <p:cNvSpPr txBox="1"/>
          <p:nvPr/>
        </p:nvSpPr>
        <p:spPr>
          <a:xfrm>
            <a:off x="7225748" y="3632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448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73F16E-ED75-4EF9-B65D-70ECC35FD3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F0D23093-2AB0-F74C-B865-1A12A15B65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025925-9E34-4076-ADB4-4E16A9D9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1521"/>
            <a:ext cx="8366409" cy="539996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Cabin Acoustics example: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solidFill>
                  <a:srgbClr val="FFC000"/>
                </a:solidFill>
                <a:latin typeface="+mn-lt"/>
              </a:rPr>
              <a:t>Modelling Advantage &amp; Improved Productivity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D3F423-4407-4918-B425-699E3BA5B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378919"/>
              </p:ext>
            </p:extLst>
          </p:nvPr>
        </p:nvGraphicFramePr>
        <p:xfrm>
          <a:off x="5393958" y="4278346"/>
          <a:ext cx="6361718" cy="18288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150953">
                  <a:extLst>
                    <a:ext uri="{9D8B030D-6E8A-4147-A177-3AD203B41FA5}">
                      <a16:colId xmlns:a16="http://schemas.microsoft.com/office/drawing/2014/main" val="1754565257"/>
                    </a:ext>
                  </a:extLst>
                </a:gridCol>
                <a:gridCol w="1581192">
                  <a:extLst>
                    <a:ext uri="{9D8B030D-6E8A-4147-A177-3AD203B41FA5}">
                      <a16:colId xmlns:a16="http://schemas.microsoft.com/office/drawing/2014/main" val="2693481283"/>
                    </a:ext>
                  </a:extLst>
                </a:gridCol>
                <a:gridCol w="1629573">
                  <a:extLst>
                    <a:ext uri="{9D8B030D-6E8A-4147-A177-3AD203B41FA5}">
                      <a16:colId xmlns:a16="http://schemas.microsoft.com/office/drawing/2014/main" val="1529651130"/>
                    </a:ext>
                  </a:extLst>
                </a:gridCol>
              </a:tblGrid>
              <a:tr h="474719">
                <a:tc>
                  <a:txBody>
                    <a:bodyPr/>
                    <a:lstStyle/>
                    <a:p>
                      <a:pPr algn="ctr"/>
                      <a:endParaRPr lang="en-US" sz="105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Overall SPL (dB)</a:t>
                      </a:r>
                    </a:p>
                    <a:p>
                      <a:pPr algn="ctr"/>
                      <a:r>
                        <a:rPr lang="en-US" sz="900" kern="12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Case 1 : All Hard Walls</a:t>
                      </a:r>
                      <a:endParaRPr lang="en-US" sz="900" b="0" kern="120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Overall SPL (dB)</a:t>
                      </a:r>
                    </a:p>
                    <a:p>
                      <a:pPr algn="ctr"/>
                      <a:r>
                        <a:rPr lang="en-US" sz="900" kern="12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Case 2 : Windows and Seat Impedance Wall</a:t>
                      </a:r>
                      <a:endParaRPr lang="en-US" sz="900" b="0" kern="120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5266"/>
                  </a:ext>
                </a:extLst>
              </a:tr>
              <a:tr h="230578">
                <a:tc>
                  <a:txBody>
                    <a:bodyPr/>
                    <a:lstStyle/>
                    <a:p>
                      <a:r>
                        <a:rPr lang="en-US" sz="1100" dirty="0"/>
                        <a:t>Probe 1 : Near Seat</a:t>
                      </a:r>
                      <a:endParaRPr lang="en-US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77.46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72.58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500477"/>
                  </a:ext>
                </a:extLst>
              </a:tr>
              <a:tr h="230578">
                <a:tc>
                  <a:txBody>
                    <a:bodyPr/>
                    <a:lstStyle/>
                    <a:p>
                      <a:r>
                        <a:rPr lang="en-US" sz="1100"/>
                        <a:t>Probe 2 : At distance of 15cm from Window 1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73.91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71.70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458621"/>
                  </a:ext>
                </a:extLst>
              </a:tr>
              <a:tr h="230578">
                <a:tc>
                  <a:txBody>
                    <a:bodyPr/>
                    <a:lstStyle/>
                    <a:p>
                      <a:r>
                        <a:rPr lang="en-US" sz="1100"/>
                        <a:t>Probe 3 : At distance of 5cm from Window 1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74.26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68.15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663356"/>
                  </a:ext>
                </a:extLst>
              </a:tr>
              <a:tr h="230578">
                <a:tc>
                  <a:txBody>
                    <a:bodyPr/>
                    <a:lstStyle/>
                    <a:p>
                      <a:r>
                        <a:rPr lang="en-US" sz="1100"/>
                        <a:t>Probe 4: At distance of 15cm from Window 2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73.92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71.56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909553"/>
                  </a:ext>
                </a:extLst>
              </a:tr>
              <a:tr h="230578">
                <a:tc>
                  <a:txBody>
                    <a:bodyPr/>
                    <a:lstStyle/>
                    <a:p>
                      <a:r>
                        <a:rPr lang="en-US" sz="1100"/>
                        <a:t>Probe 5 : At distance of 5cm from Window 2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74.42</a:t>
                      </a:r>
                      <a:endParaRPr lang="en-US" sz="11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68.17</a:t>
                      </a:r>
                      <a:endParaRPr lang="en-US" sz="11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137486"/>
                  </a:ext>
                </a:extLst>
              </a:tr>
            </a:tbl>
          </a:graphicData>
        </a:graphic>
      </p:graphicFrame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369ED29-77F4-44F8-B115-445D8D810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88" y="1701149"/>
            <a:ext cx="3172408" cy="244736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6C580B-1791-473B-925B-D4BFDA176D72}"/>
              </a:ext>
            </a:extLst>
          </p:cNvPr>
          <p:cNvGrpSpPr/>
          <p:nvPr/>
        </p:nvGrpSpPr>
        <p:grpSpPr>
          <a:xfrm>
            <a:off x="5418329" y="1674332"/>
            <a:ext cx="3042765" cy="2549098"/>
            <a:chOff x="5195808" y="1510259"/>
            <a:chExt cx="3172408" cy="2678198"/>
          </a:xfrm>
        </p:grpSpPr>
        <p:pic>
          <p:nvPicPr>
            <p:cNvPr id="9" name="Picture 8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83A2F9D9-B6B6-4D11-961C-1F08BEC0E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051" y="1510259"/>
              <a:ext cx="2802431" cy="22787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3F8DA8-67C6-4EBB-844C-EED82C6E1722}"/>
                </a:ext>
              </a:extLst>
            </p:cNvPr>
            <p:cNvSpPr txBox="1"/>
            <p:nvPr/>
          </p:nvSpPr>
          <p:spPr>
            <a:xfrm>
              <a:off x="5195808" y="3726792"/>
              <a:ext cx="3172408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F0"/>
                  </a:solidFill>
                </a:rPr>
                <a:t>Impedance Wall, Constant Impedance over frequency range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5CB22C-AF24-4E8F-A6EC-C1EDE3EE32F8}"/>
              </a:ext>
            </a:extLst>
          </p:cNvPr>
          <p:cNvGrpSpPr/>
          <p:nvPr/>
        </p:nvGrpSpPr>
        <p:grpSpPr>
          <a:xfrm>
            <a:off x="8610600" y="1674332"/>
            <a:ext cx="3042766" cy="2549098"/>
            <a:chOff x="8576060" y="1722718"/>
            <a:chExt cx="3172407" cy="2678198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8A8657D5-BFA0-4506-A8AF-C59D0B571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9591" y="1722718"/>
              <a:ext cx="2992165" cy="24950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324F8D-1B2F-44B3-ADAE-0890187409B4}"/>
                </a:ext>
              </a:extLst>
            </p:cNvPr>
            <p:cNvSpPr txBox="1"/>
            <p:nvPr/>
          </p:nvSpPr>
          <p:spPr>
            <a:xfrm>
              <a:off x="8576060" y="3939251"/>
              <a:ext cx="3172407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F0"/>
                  </a:solidFill>
                </a:rPr>
                <a:t>Impedance Wall, Variable Impedance over frequency range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1C827D-6089-49B3-BF6D-C01CFED83BF6}"/>
              </a:ext>
            </a:extLst>
          </p:cNvPr>
          <p:cNvGrpSpPr/>
          <p:nvPr/>
        </p:nvGrpSpPr>
        <p:grpSpPr>
          <a:xfrm>
            <a:off x="1295400" y="4217723"/>
            <a:ext cx="3172407" cy="1878277"/>
            <a:chOff x="2428613" y="1517470"/>
            <a:chExt cx="6319488" cy="47539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4798C2-BFEC-4AF7-8B56-E85A28B84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2925" y="1517470"/>
              <a:ext cx="5795176" cy="47539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27AEEA-4788-44F9-9989-919F6B8B9AB8}"/>
                </a:ext>
              </a:extLst>
            </p:cNvPr>
            <p:cNvSpPr txBox="1"/>
            <p:nvPr/>
          </p:nvSpPr>
          <p:spPr>
            <a:xfrm>
              <a:off x="2428613" y="4420998"/>
              <a:ext cx="1048624" cy="554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b="1"/>
                <a:t>Pressure Inlet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313984-4BB0-4A91-92FD-B16A87D3D15D}"/>
                </a:ext>
              </a:extLst>
            </p:cNvPr>
            <p:cNvSpPr txBox="1"/>
            <p:nvPr/>
          </p:nvSpPr>
          <p:spPr>
            <a:xfrm>
              <a:off x="3981975" y="3167390"/>
              <a:ext cx="1048624" cy="3695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b="1"/>
                <a:t>Window 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C2F7DB-5EA1-45D0-890B-94FE30E3F420}"/>
                </a:ext>
              </a:extLst>
            </p:cNvPr>
            <p:cNvSpPr txBox="1"/>
            <p:nvPr/>
          </p:nvSpPr>
          <p:spPr>
            <a:xfrm>
              <a:off x="6245613" y="2905779"/>
              <a:ext cx="856661" cy="4335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b="1"/>
                <a:t>Seat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6A3754-7E5F-4476-87DE-4FB8FF864F2D}"/>
                </a:ext>
              </a:extLst>
            </p:cNvPr>
            <p:cNvSpPr txBox="1"/>
            <p:nvPr/>
          </p:nvSpPr>
          <p:spPr>
            <a:xfrm>
              <a:off x="6975447" y="4685298"/>
              <a:ext cx="1185646" cy="554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b="1"/>
                <a:t>Pressure Outlet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F7CE62-7ED9-4712-937D-261145AA1DD0}"/>
                </a:ext>
              </a:extLst>
            </p:cNvPr>
            <p:cNvSpPr txBox="1"/>
            <p:nvPr/>
          </p:nvSpPr>
          <p:spPr>
            <a:xfrm>
              <a:off x="3377966" y="2080819"/>
              <a:ext cx="1428925" cy="3695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b="1"/>
                <a:t>Cabin Side Wall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BFA2F0-F7EE-4F91-B4E2-6B4ADD112352}"/>
                </a:ext>
              </a:extLst>
            </p:cNvPr>
            <p:cNvSpPr txBox="1"/>
            <p:nvPr/>
          </p:nvSpPr>
          <p:spPr>
            <a:xfrm>
              <a:off x="5136050" y="1654379"/>
              <a:ext cx="1428925" cy="3695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b="1"/>
                <a:t>Cabin Top Wall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BBC851-9183-4561-AD9F-3092BB92595D}"/>
                </a:ext>
              </a:extLst>
            </p:cNvPr>
            <p:cNvSpPr txBox="1"/>
            <p:nvPr/>
          </p:nvSpPr>
          <p:spPr>
            <a:xfrm>
              <a:off x="5069746" y="5455990"/>
              <a:ext cx="1428925" cy="3695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b="1"/>
                <a:t>Cabin Bottom Wall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E63CFD-A7CB-4E8E-B497-ADDED8434BFB}"/>
                </a:ext>
              </a:extLst>
            </p:cNvPr>
            <p:cNvSpPr txBox="1"/>
            <p:nvPr/>
          </p:nvSpPr>
          <p:spPr>
            <a:xfrm>
              <a:off x="6975446" y="2141277"/>
              <a:ext cx="1428925" cy="3695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b="1"/>
                <a:t>Cabin Rear Wall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DAE37B-20FF-4DFE-B690-11ED960816F5}"/>
              </a:ext>
            </a:extLst>
          </p:cNvPr>
          <p:cNvSpPr/>
          <p:nvPr/>
        </p:nvSpPr>
        <p:spPr>
          <a:xfrm>
            <a:off x="146441" y="1128969"/>
            <a:ext cx="7484741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  <a:buClr>
                <a:prstClr val="black"/>
              </a:buClr>
            </a:pPr>
            <a:r>
              <a:rPr lang="it-IT" sz="2400" kern="0" dirty="0">
                <a:solidFill>
                  <a:prstClr val="black"/>
                </a:solidFill>
                <a:latin typeface="Calibri" pitchFamily="34" charset="0"/>
              </a:rPr>
              <a:t>Approach : Mosaic Mesh, Impedance boundary condition</a:t>
            </a:r>
            <a:endParaRPr lang="en-US" sz="2400" kern="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52F2B5-EB8D-4836-A142-D3967AA79867}"/>
              </a:ext>
            </a:extLst>
          </p:cNvPr>
          <p:cNvSpPr/>
          <p:nvPr/>
        </p:nvSpPr>
        <p:spPr>
          <a:xfrm>
            <a:off x="146441" y="1674332"/>
            <a:ext cx="298274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  <a:buClr>
                <a:prstClr val="black"/>
              </a:buClr>
            </a:pPr>
            <a:r>
              <a:rPr lang="en-US" sz="1600" kern="0" dirty="0">
                <a:solidFill>
                  <a:prstClr val="black"/>
                </a:solidFill>
                <a:latin typeface="Calibri" pitchFamily="34" charset="0"/>
              </a:rPr>
              <a:t>~20-30% Solution Time Reduction</a:t>
            </a:r>
          </a:p>
        </p:txBody>
      </p:sp>
    </p:spTree>
    <p:extLst>
      <p:ext uri="{BB962C8B-B14F-4D97-AF65-F5344CB8AC3E}">
        <p14:creationId xmlns:p14="http://schemas.microsoft.com/office/powerpoint/2010/main" val="3860599408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6DBF4-3D23-4752-BEAE-4814608E49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9367AFF-2092-412B-B5C7-7BBB2BB00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4398"/>
            <a:ext cx="3376327" cy="41239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Tire Acoustics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9C8192F-B26B-4E51-9BB1-869E2AC0FE2E}"/>
              </a:ext>
            </a:extLst>
          </p:cNvPr>
          <p:cNvSpPr txBox="1">
            <a:spLocks/>
          </p:cNvSpPr>
          <p:nvPr/>
        </p:nvSpPr>
        <p:spPr>
          <a:xfrm>
            <a:off x="519764" y="915166"/>
            <a:ext cx="6317264" cy="5215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Objective: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Groove Design modification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NVH Legislation (Next Year Expected)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Tire aerodynamic noise for the frequency range of 1Khz-4khz 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Challenges: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Aero-acoustic noise source modeling for rotating tire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Capturing noise with deformed tire and road interaction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Sound Enhancement Mechanism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Horn Effect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Outcomes: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Overall Noise prediction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Groove design evaluation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D8E8E-ABE2-4B1E-B3C7-7B37429D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6744"/>
          <a:stretch/>
        </p:blipFill>
        <p:spPr>
          <a:xfrm>
            <a:off x="7114995" y="532378"/>
            <a:ext cx="1860960" cy="280262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8CBCE8-2719-4DD3-9293-E38B0D934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663" y="3522994"/>
            <a:ext cx="2949264" cy="232330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0206CB-84A5-4796-B2D3-C8AE182F7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661" y="4635110"/>
            <a:ext cx="1860960" cy="1470663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2C096F-C645-4739-AE4C-27FD8D4A9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44" b="3824"/>
          <a:stretch/>
        </p:blipFill>
        <p:spPr>
          <a:xfrm>
            <a:off x="9142828" y="532378"/>
            <a:ext cx="1913099" cy="280262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43461580"/>
      </p:ext>
    </p:extLst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55F92B-9449-4E7C-9788-90BCDFCDF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95D1-844C-424E-AEE3-AF5E6392548D}"/>
              </a:ext>
            </a:extLst>
          </p:cNvPr>
          <p:cNvGrpSpPr/>
          <p:nvPr/>
        </p:nvGrpSpPr>
        <p:grpSpPr>
          <a:xfrm>
            <a:off x="358828" y="2626002"/>
            <a:ext cx="2735285" cy="3445845"/>
            <a:chOff x="5669254" y="3530542"/>
            <a:chExt cx="2138927" cy="28892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1636C2-AD88-4598-9F6B-5195D2BF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9254" y="3530542"/>
              <a:ext cx="2138927" cy="1336829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2EF103-495B-48C1-BB1C-8AD2BD168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254" y="4975419"/>
              <a:ext cx="2138927" cy="144440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FF40F461-AC8A-404A-A8B0-76B0298A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25" y="179043"/>
            <a:ext cx="8307807" cy="56615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Tire Flow Induced Noise :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solidFill>
                  <a:srgbClr val="FFC000"/>
                </a:solidFill>
                <a:latin typeface="+mn-lt"/>
              </a:rPr>
              <a:t>Capturing Pipe Resonance for Design Evaluation </a:t>
            </a:r>
            <a:br>
              <a:rPr lang="en-US" sz="3200" dirty="0">
                <a:latin typeface="+mn-lt"/>
              </a:rPr>
            </a:br>
            <a:endParaRPr lang="en-US" sz="3200" dirty="0">
              <a:solidFill>
                <a:srgbClr val="FFC000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CA74F8-91F9-4397-A25E-2DF680A15033}"/>
              </a:ext>
            </a:extLst>
          </p:cNvPr>
          <p:cNvGrpSpPr/>
          <p:nvPr/>
        </p:nvGrpSpPr>
        <p:grpSpPr>
          <a:xfrm>
            <a:off x="3287091" y="2626002"/>
            <a:ext cx="3446278" cy="3330143"/>
            <a:chOff x="290899" y="872143"/>
            <a:chExt cx="4020570" cy="31052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6DF623-ADC1-4149-B3D1-09C1272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9" y="872143"/>
              <a:ext cx="4020570" cy="3105263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32A1307-0E00-426C-915E-A36504769B67}"/>
                </a:ext>
              </a:extLst>
            </p:cNvPr>
            <p:cNvSpPr/>
            <p:nvPr/>
          </p:nvSpPr>
          <p:spPr bwMode="auto">
            <a:xfrm>
              <a:off x="1447800" y="1958255"/>
              <a:ext cx="609600" cy="838185"/>
            </a:xfrm>
            <a:prstGeom prst="ellipse">
              <a:avLst/>
            </a:prstGeom>
            <a:noFill/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 sz="135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4571851-DA9C-4EF9-A785-E047D9FE9F7C}"/>
                </a:ext>
              </a:extLst>
            </p:cNvPr>
            <p:cNvSpPr/>
            <p:nvPr/>
          </p:nvSpPr>
          <p:spPr bwMode="auto">
            <a:xfrm>
              <a:off x="2057400" y="1958254"/>
              <a:ext cx="609600" cy="838185"/>
            </a:xfrm>
            <a:prstGeom prst="ellipse">
              <a:avLst/>
            </a:prstGeom>
            <a:noFill/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 sz="135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EB5F88-9966-4F25-B93E-475F5196A756}"/>
              </a:ext>
            </a:extLst>
          </p:cNvPr>
          <p:cNvGrpSpPr/>
          <p:nvPr/>
        </p:nvGrpSpPr>
        <p:grpSpPr>
          <a:xfrm>
            <a:off x="6831313" y="3223837"/>
            <a:ext cx="5174639" cy="2822117"/>
            <a:chOff x="4684834" y="948343"/>
            <a:chExt cx="6899518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B9AAB3-44C1-4133-838A-2DF627121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558"/>
            <a:stretch/>
          </p:blipFill>
          <p:spPr>
            <a:xfrm>
              <a:off x="4684834" y="948343"/>
              <a:ext cx="6899518" cy="32004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10423F-BC32-4B88-9948-C2C7EEAB1FE0}"/>
                </a:ext>
              </a:extLst>
            </p:cNvPr>
            <p:cNvSpPr txBox="1"/>
            <p:nvPr/>
          </p:nvSpPr>
          <p:spPr bwMode="auto">
            <a:xfrm>
              <a:off x="5716749" y="1629315"/>
              <a:ext cx="1028700" cy="461665"/>
            </a:xfrm>
            <a:prstGeom prst="rect">
              <a:avLst/>
            </a:prstGeom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pitchFamily="34" charset="0"/>
                  <a:cs typeface="Calibri" pitchFamily="34" charset="0"/>
                </a:rPr>
                <a:t>Tire Impact Noise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A82E2B5-4C24-45BA-8D2A-8ED278A3398A}"/>
                </a:ext>
              </a:extLst>
            </p:cNvPr>
            <p:cNvCxnSpPr/>
            <p:nvPr/>
          </p:nvCxnSpPr>
          <p:spPr bwMode="auto">
            <a:xfrm>
              <a:off x="5716748" y="1524000"/>
              <a:ext cx="838200" cy="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65CEC1C-25E6-4FE2-B934-504D8890D4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4948" y="1524000"/>
              <a:ext cx="1598452" cy="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3ED007-CE6C-45DB-ACAC-1F8CEAE650F1}"/>
                </a:ext>
              </a:extLst>
            </p:cNvPr>
            <p:cNvSpPr txBox="1"/>
            <p:nvPr/>
          </p:nvSpPr>
          <p:spPr bwMode="auto">
            <a:xfrm>
              <a:off x="6818688" y="1629315"/>
              <a:ext cx="1219200" cy="461665"/>
            </a:xfrm>
            <a:prstGeom prst="rect">
              <a:avLst/>
            </a:prstGeom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825" b="1">
                  <a:latin typeface="Calibri" pitchFamily="34" charset="0"/>
                  <a:cs typeface="Calibri" pitchFamily="34" charset="0"/>
                </a:rPr>
                <a:t>Pipe Resonance Phenomenon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ADF3803-7374-4E28-8450-20E8B1784FB2}"/>
                </a:ext>
              </a:extLst>
            </p:cNvPr>
            <p:cNvSpPr/>
            <p:nvPr/>
          </p:nvSpPr>
          <p:spPr bwMode="auto">
            <a:xfrm>
              <a:off x="6629400" y="2133600"/>
              <a:ext cx="609600" cy="838185"/>
            </a:xfrm>
            <a:prstGeom prst="ellipse">
              <a:avLst/>
            </a:prstGeom>
            <a:noFill/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 sz="135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EA37B54-3467-4369-B68C-BFF17786F08C}"/>
                </a:ext>
              </a:extLst>
            </p:cNvPr>
            <p:cNvSpPr/>
            <p:nvPr/>
          </p:nvSpPr>
          <p:spPr bwMode="auto">
            <a:xfrm>
              <a:off x="7411510" y="2133600"/>
              <a:ext cx="609600" cy="838185"/>
            </a:xfrm>
            <a:prstGeom prst="ellipse">
              <a:avLst/>
            </a:prstGeom>
            <a:noFill/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 sz="135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5A6A262-C992-4133-947A-331DCE1093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53400" y="1524000"/>
              <a:ext cx="3048000" cy="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7EB5CD-D377-4BED-AA8F-528967964E71}"/>
                </a:ext>
              </a:extLst>
            </p:cNvPr>
            <p:cNvSpPr txBox="1"/>
            <p:nvPr/>
          </p:nvSpPr>
          <p:spPr bwMode="auto">
            <a:xfrm>
              <a:off x="8458200" y="1685626"/>
              <a:ext cx="2438400" cy="292388"/>
            </a:xfrm>
            <a:prstGeom prst="rect">
              <a:avLst/>
            </a:prstGeom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825" b="1">
                  <a:latin typeface="Calibri" pitchFamily="34" charset="0"/>
                  <a:cs typeface="Calibri" pitchFamily="34" charset="0"/>
                </a:rPr>
                <a:t>Broadband Noise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4A57B3C-CC27-4A56-8FB4-9153F31D5409}"/>
              </a:ext>
            </a:extLst>
          </p:cNvPr>
          <p:cNvSpPr txBox="1"/>
          <p:nvPr/>
        </p:nvSpPr>
        <p:spPr bwMode="auto">
          <a:xfrm>
            <a:off x="273354" y="1413059"/>
            <a:ext cx="7039353" cy="738664"/>
          </a:xfrm>
          <a:prstGeom prst="rect">
            <a:avLst/>
          </a:prstGeom>
          <a:noFill/>
          <a:ln w="12700" cap="sq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itchFamily="34" charset="0"/>
              </a:rPr>
              <a:t>CAA Approach, Non-deformed Tire been modeled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itchFamily="34" charset="0"/>
              </a:rPr>
              <a:t>Broadband Noise 2KHz - 4 </a:t>
            </a:r>
            <a:r>
              <a:rPr lang="en-US" sz="1400" dirty="0" err="1">
                <a:latin typeface="Calibri" pitchFamily="34" charset="0"/>
              </a:rPr>
              <a:t>KHz</a:t>
            </a:r>
            <a:r>
              <a:rPr lang="en-US" sz="1400" dirty="0">
                <a:latin typeface="Calibri" pitchFamily="34" charset="0"/>
              </a:rPr>
              <a:t> is well captured and in agreement with experimental values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Pipe resonance phenomenon being captured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730A4A-D2E1-4753-B621-3F7E9EED711E}"/>
              </a:ext>
            </a:extLst>
          </p:cNvPr>
          <p:cNvSpPr txBox="1"/>
          <p:nvPr/>
        </p:nvSpPr>
        <p:spPr bwMode="auto">
          <a:xfrm>
            <a:off x="8194987" y="3495758"/>
            <a:ext cx="3200400" cy="207749"/>
          </a:xfrm>
          <a:prstGeom prst="rect">
            <a:avLst/>
          </a:prstGeom>
          <a:noFill/>
          <a:ln w="12700" cap="sq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750" b="1">
                <a:latin typeface="Calibri" pitchFamily="34" charset="0"/>
                <a:cs typeface="Calibri" pitchFamily="34" charset="0"/>
              </a:rPr>
              <a:t>Frequency Vs dB(A): Trailing Edge 0.5m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D1730C-2579-4EF2-B057-DE8873245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1788" y="780538"/>
            <a:ext cx="2309629" cy="791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178BE9-0173-4E6B-AC1B-3F472614D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929" y="1604336"/>
            <a:ext cx="4446717" cy="158272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7E0CCE5-CA5F-4DC8-9DB1-CA6D612E7FD6}"/>
              </a:ext>
            </a:extLst>
          </p:cNvPr>
          <p:cNvGrpSpPr/>
          <p:nvPr/>
        </p:nvGrpSpPr>
        <p:grpSpPr>
          <a:xfrm>
            <a:off x="347497" y="2626002"/>
            <a:ext cx="2741588" cy="3445845"/>
            <a:chOff x="400793" y="3060238"/>
            <a:chExt cx="2741588" cy="344584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EABC465-46A5-4874-BFAD-69EFAD813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096" y="3060238"/>
              <a:ext cx="2735285" cy="1762211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D538830-1255-4352-84F2-DA0E518ED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0793" y="4822449"/>
              <a:ext cx="2725604" cy="168363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E7A17DB-94A0-4E9C-AB68-8948A92824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7580" y="268954"/>
            <a:ext cx="12477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719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8331E9-2954-4ABF-8B14-FDD6287C0C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423D17-FD08-4759-8855-9FB30CD5D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13" y="155282"/>
            <a:ext cx="9501716" cy="41239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External</a:t>
            </a:r>
            <a:r>
              <a:rPr lang="en-US" sz="3600" dirty="0">
                <a:latin typeface="+mn-lt"/>
              </a:rPr>
              <a:t> Flow Aerodynamic Noise Prediction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445DE9-E63F-4278-8C80-0DE9FD558EC3}"/>
              </a:ext>
            </a:extLst>
          </p:cNvPr>
          <p:cNvSpPr txBox="1">
            <a:spLocks/>
          </p:cNvSpPr>
          <p:nvPr/>
        </p:nvSpPr>
        <p:spPr>
          <a:xfrm>
            <a:off x="152400" y="726255"/>
            <a:ext cx="6928052" cy="5405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Objective 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Unsteady wall pressure fluctuation on car surfaces (glasses mainly)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External Flow Noise Prediction inside Cabin (Coupling)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Study noise generation due to various aero-dynamic design and external components like A pillar shape, side mirrors, wipers, underbody etc.</a:t>
            </a:r>
          </a:p>
          <a:p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Challenges: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Aero-</a:t>
            </a:r>
            <a:r>
              <a:rPr lang="en-US" dirty="0" err="1"/>
              <a:t>Vibro</a:t>
            </a:r>
            <a:r>
              <a:rPr lang="en-US" dirty="0"/>
              <a:t> Acoustics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Complex physics and Computationally expensive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Accurate Turbulence Models &amp; Solver</a:t>
            </a:r>
          </a:p>
          <a:p>
            <a:pPr lvl="2">
              <a:lnSpc>
                <a:spcPct val="150000"/>
              </a:lnSpc>
            </a:pPr>
            <a:r>
              <a:rPr lang="en-US" b="1" dirty="0"/>
              <a:t>HPC Linear Scalability for large mesh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Outcomes: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b="1" dirty="0"/>
              <a:t>Noise contribution computation and visualization from various noise sources like side mirrors, wipers, underbody, other ancillaries on external body for different frequency range. Insight for design improvement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b="1" dirty="0"/>
              <a:t>Noise at driver's ear (coupling for in-cabin transmission(propagation)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86447-5E67-4990-9B30-73F73F355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297" y="2169409"/>
            <a:ext cx="3122265" cy="1828127"/>
          </a:xfrm>
          <a:prstGeom prst="roundRect">
            <a:avLst>
              <a:gd name="adj" fmla="val 8594"/>
            </a:avLst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396A2F6-82F9-43AC-9A58-7A2C94E93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7" b="18159"/>
          <a:stretch/>
        </p:blipFill>
        <p:spPr bwMode="auto">
          <a:xfrm>
            <a:off x="6808244" y="1087000"/>
            <a:ext cx="2289629" cy="1349954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FE10CF7-359C-4C30-AF51-442A1D5A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921" y="609705"/>
            <a:ext cx="2530217" cy="1418615"/>
          </a:xfrm>
          <a:prstGeom prst="round2DiagRect">
            <a:avLst>
              <a:gd name="adj1" fmla="val 16667"/>
              <a:gd name="adj2" fmla="val 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767CFC-D262-4D98-879A-2A666FFE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841" y="4089761"/>
            <a:ext cx="2517954" cy="185966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7DB659-B201-4130-BB5C-6C47A8109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2656095"/>
            <a:ext cx="3171824" cy="1604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5587971"/>
      </p:ext>
    </p:extLst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1D53D3-87A1-44D8-8CAA-7083FC78C7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F0D23093-2AB0-F74C-B865-1A12A15B65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4C0C7-E26C-440F-BB22-5B890AEE3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8" y="1074881"/>
            <a:ext cx="2487173" cy="186538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38C840-FA33-4CB7-946A-DCFBB97A46A1}"/>
              </a:ext>
            </a:extLst>
          </p:cNvPr>
          <p:cNvSpPr txBox="1"/>
          <p:nvPr/>
        </p:nvSpPr>
        <p:spPr bwMode="auto">
          <a:xfrm>
            <a:off x="7271913" y="1921459"/>
            <a:ext cx="2438400" cy="64633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>
                <a:latin typeface="Calibri" pitchFamily="34" charset="0"/>
                <a:cs typeface="Calibri" pitchFamily="34" charset="0"/>
              </a:rPr>
              <a:t>Welch </a:t>
            </a:r>
            <a:r>
              <a:rPr lang="en-US" b="1" err="1">
                <a:latin typeface="Calibri" pitchFamily="34" charset="0"/>
                <a:cs typeface="Calibri" pitchFamily="34" charset="0"/>
              </a:rPr>
              <a:t>periodogram</a:t>
            </a:r>
            <a:r>
              <a:rPr lang="en-US" b="1">
                <a:latin typeface="Calibri" pitchFamily="34" charset="0"/>
                <a:cs typeface="Calibri" pitchFamily="34" charset="0"/>
              </a:rPr>
              <a:t>, T=0.36s, </a:t>
            </a:r>
            <a:r>
              <a:rPr lang="en-US" b="1" err="1">
                <a:latin typeface="Calibri" pitchFamily="34" charset="0"/>
                <a:cs typeface="Calibri" pitchFamily="34" charset="0"/>
              </a:rPr>
              <a:t>Fres</a:t>
            </a:r>
            <a:r>
              <a:rPr lang="en-US" b="1">
                <a:latin typeface="Calibri" pitchFamily="34" charset="0"/>
                <a:cs typeface="Calibri" pitchFamily="34" charset="0"/>
              </a:rPr>
              <a:t>=16.5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7BAA9-3063-467F-96A9-1AE547C47B9D}"/>
              </a:ext>
            </a:extLst>
          </p:cNvPr>
          <p:cNvSpPr txBox="1"/>
          <p:nvPr/>
        </p:nvSpPr>
        <p:spPr bwMode="auto">
          <a:xfrm>
            <a:off x="408489" y="1289924"/>
            <a:ext cx="1582932" cy="9233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̶ </a:t>
            </a:r>
            <a:r>
              <a:rPr lang="en-US" b="1">
                <a:latin typeface="Calibri" pitchFamily="34" charset="0"/>
                <a:cs typeface="Calibri" pitchFamily="34" charset="0"/>
              </a:rPr>
              <a:t> Experiment</a:t>
            </a:r>
            <a:endParaRPr lang="en-US" b="1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b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̶ </a:t>
            </a:r>
            <a:r>
              <a:rPr lang="en-US" b="1">
                <a:latin typeface="Calibri" pitchFamily="34" charset="0"/>
                <a:cs typeface="Calibri" pitchFamily="34" charset="0"/>
              </a:rPr>
              <a:t> Simulation</a:t>
            </a:r>
          </a:p>
          <a:p>
            <a:endParaRPr lang="en-US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0E49BF0-504D-4FE9-B884-93D23D61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80" y="179308"/>
            <a:ext cx="2714625" cy="139065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457251D-21A8-4A6F-A6C6-1D27D816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9940"/>
            <a:ext cx="5920720" cy="861154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Alfa-Romeo Giulietta example: </a:t>
            </a:r>
            <a:br>
              <a:rPr lang="en-US" dirty="0">
                <a:latin typeface="+mn-lt"/>
              </a:rPr>
            </a:br>
            <a:r>
              <a:rPr lang="en-US" dirty="0">
                <a:solidFill>
                  <a:srgbClr val="FFC000"/>
                </a:solidFill>
                <a:latin typeface="+mn-lt"/>
              </a:rPr>
              <a:t>Validation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3C317-17EB-4DD3-9DFB-654D61549145}"/>
              </a:ext>
            </a:extLst>
          </p:cNvPr>
          <p:cNvSpPr txBox="1"/>
          <p:nvPr/>
        </p:nvSpPr>
        <p:spPr bwMode="auto">
          <a:xfrm>
            <a:off x="8134718" y="1520488"/>
            <a:ext cx="1645081" cy="43088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Experimental Data Courtesy of FCA - Italy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0E3E11-11AC-44B8-BEF6-BB6845A3F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65" y="1102589"/>
            <a:ext cx="2487173" cy="186538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EE11BB-5B17-4468-9B9D-AC056ED466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7" y="2937113"/>
            <a:ext cx="2110787" cy="158309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1A592E-9865-4CE2-935D-084BC0740B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41" y="2956764"/>
            <a:ext cx="2108718" cy="158153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61A583-BDA8-499E-BC75-327105A99A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87" y="2964008"/>
            <a:ext cx="2108719" cy="158153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4FBFAB-658C-45CE-BDB3-79E37A314E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245" y="2937114"/>
            <a:ext cx="2108720" cy="158154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5B9E92-8811-4FFE-AFFF-3F89D6DB2E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7" y="4608787"/>
            <a:ext cx="1953100" cy="14648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7DED6-0912-4A29-A075-541855D79B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38" y="4608787"/>
            <a:ext cx="1953100" cy="14648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0DCAAD-1BD6-47BA-A8F0-8D3145E7D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69" y="4595747"/>
            <a:ext cx="1953101" cy="146482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C45ABA-E5CF-4213-871F-67BCB96DD5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59" y="4599909"/>
            <a:ext cx="1953100" cy="14648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C752DD-39E5-4941-A032-EB9A7237AE6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7664"/>
          <a:stretch/>
        </p:blipFill>
        <p:spPr>
          <a:xfrm>
            <a:off x="9222753" y="2567790"/>
            <a:ext cx="2876883" cy="190853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63625415"/>
      </p:ext>
    </p:extLst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1CA08-992A-46A3-8CFA-5DDFF125A8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fld id="{F0D23093-2AB0-F74C-B865-1A12A15B65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3DF8D74-C630-4726-BF30-7109D4ED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13" y="192634"/>
            <a:ext cx="7883249" cy="6096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Alfa-Romeo Giulietta example - </a:t>
            </a:r>
            <a:r>
              <a:rPr lang="en-US" sz="2400" dirty="0">
                <a:latin typeface="+mn-lt"/>
              </a:rPr>
              <a:t>62M Hexcore mesh </a:t>
            </a:r>
            <a:br>
              <a:rPr lang="en-US" dirty="0">
                <a:latin typeface="+mn-lt"/>
              </a:rPr>
            </a:br>
            <a:r>
              <a:rPr lang="en-US" dirty="0">
                <a:solidFill>
                  <a:srgbClr val="FFC000"/>
                </a:solidFill>
                <a:latin typeface="+mn-lt"/>
              </a:rPr>
              <a:t>HPC Scalability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F11E3-7929-40B1-A60A-22AD9888960D}"/>
              </a:ext>
            </a:extLst>
          </p:cNvPr>
          <p:cNvGrpSpPr/>
          <p:nvPr/>
        </p:nvGrpSpPr>
        <p:grpSpPr>
          <a:xfrm>
            <a:off x="475717" y="1175196"/>
            <a:ext cx="2971800" cy="1066800"/>
            <a:chOff x="1340883" y="1306614"/>
            <a:chExt cx="2971800" cy="1066800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DD0B4933-9882-45F6-857F-CC9A0F915C94}"/>
                </a:ext>
              </a:extLst>
            </p:cNvPr>
            <p:cNvSpPr/>
            <p:nvPr/>
          </p:nvSpPr>
          <p:spPr bwMode="auto">
            <a:xfrm>
              <a:off x="1340883" y="1306614"/>
              <a:ext cx="2971800" cy="1066800"/>
            </a:xfrm>
            <a:prstGeom prst="roundRect">
              <a:avLst/>
            </a:prstGeom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1E7674-EAA5-4717-A17C-1EE72FB0711E}"/>
                </a:ext>
              </a:extLst>
            </p:cNvPr>
            <p:cNvSpPr txBox="1"/>
            <p:nvPr/>
          </p:nvSpPr>
          <p:spPr bwMode="auto">
            <a:xfrm>
              <a:off x="1569483" y="1516849"/>
              <a:ext cx="2514600" cy="646331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Fast Design Screening: </a:t>
              </a:r>
              <a:r>
                <a:rPr lang="en-US" b="1" dirty="0">
                  <a:latin typeface="Calibri" pitchFamily="34" charset="0"/>
                  <a:cs typeface="Calibri" pitchFamily="34" charset="0"/>
                </a:rPr>
                <a:t>good for </a:t>
              </a:r>
              <a:r>
                <a:rPr lang="en-US" b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Trend Analysis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1C46D40-D75F-4F14-9EA8-C5EA17D7DE9B}"/>
              </a:ext>
            </a:extLst>
          </p:cNvPr>
          <p:cNvSpPr txBox="1"/>
          <p:nvPr/>
        </p:nvSpPr>
        <p:spPr bwMode="auto">
          <a:xfrm>
            <a:off x="474700" y="2355997"/>
            <a:ext cx="3543300" cy="184665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Using Optimized settings 2 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T=0.18s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range 63-4000 Hz</a:t>
            </a:r>
          </a:p>
          <a:p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Simulation times: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9 hours on 1,024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3.2 hours on 3,072 cores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35935E-ABED-419C-90D7-F16BA58DDFFA}"/>
              </a:ext>
            </a:extLst>
          </p:cNvPr>
          <p:cNvGrpSpPr/>
          <p:nvPr/>
        </p:nvGrpSpPr>
        <p:grpSpPr>
          <a:xfrm>
            <a:off x="6390092" y="1066800"/>
            <a:ext cx="2971800" cy="1066800"/>
            <a:chOff x="6036709" y="1341023"/>
            <a:chExt cx="2971800" cy="1066800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40DDD1C2-D664-45C1-B49D-E2246B1B9A20}"/>
                </a:ext>
              </a:extLst>
            </p:cNvPr>
            <p:cNvSpPr/>
            <p:nvPr/>
          </p:nvSpPr>
          <p:spPr bwMode="auto">
            <a:xfrm>
              <a:off x="6036709" y="1341023"/>
              <a:ext cx="2971800" cy="1066800"/>
            </a:xfrm>
            <a:prstGeom prst="roundRect">
              <a:avLst/>
            </a:prstGeom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1F16D4-A2CB-4FC0-ADA7-8AC8E8F199C3}"/>
                </a:ext>
              </a:extLst>
            </p:cNvPr>
            <p:cNvSpPr txBox="1"/>
            <p:nvPr/>
          </p:nvSpPr>
          <p:spPr bwMode="auto">
            <a:xfrm>
              <a:off x="6217684" y="1551258"/>
              <a:ext cx="2667000" cy="646331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Accurate Analysis:</a:t>
              </a:r>
            </a:p>
            <a:p>
              <a:r>
                <a:rPr lang="en-US" b="1" dirty="0">
                  <a:latin typeface="Calibri" pitchFamily="34" charset="0"/>
                  <a:cs typeface="Calibri" pitchFamily="34" charset="0"/>
                </a:rPr>
                <a:t>good for </a:t>
              </a:r>
              <a:r>
                <a:rPr lang="en-US" b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Absolute Values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E071C14-1421-45FF-BEED-55030EF11AA2}"/>
              </a:ext>
            </a:extLst>
          </p:cNvPr>
          <p:cNvSpPr txBox="1"/>
          <p:nvPr/>
        </p:nvSpPr>
        <p:spPr bwMode="auto">
          <a:xfrm>
            <a:off x="5257801" y="2355996"/>
            <a:ext cx="4104092" cy="184665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Using Conservative or Optimized settings 1  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T=from 0.36s to 0.18s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range 63-4000 Hz</a:t>
            </a:r>
          </a:p>
          <a:p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Simulation times: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From 40 to  13.6 hours on 1,024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From 13.3 hours to 4.6 on  3,072 cores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52F4746-7743-4255-9998-E5B251344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7" y="4267200"/>
            <a:ext cx="2573300" cy="181058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A509ECB8-A732-4744-8F1A-3760D9DB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67200"/>
            <a:ext cx="3543300" cy="1839611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C93B4A9-EF3C-47D2-B4FA-DCE8604290D4}"/>
              </a:ext>
            </a:extLst>
          </p:cNvPr>
          <p:cNvGrpSpPr/>
          <p:nvPr/>
        </p:nvGrpSpPr>
        <p:grpSpPr>
          <a:xfrm>
            <a:off x="9386662" y="126539"/>
            <a:ext cx="2432651" cy="1347257"/>
            <a:chOff x="8305801" y="120134"/>
            <a:chExt cx="2432651" cy="1347257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3B528640-DA9E-4BF2-BA3C-D19E62AF7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1" y="120134"/>
              <a:ext cx="2212419" cy="1295400"/>
            </a:xfrm>
            <a:prstGeom prst="roundRect">
              <a:avLst>
                <a:gd name="adj" fmla="val 8594"/>
              </a:avLst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765B5A-89EB-495B-A793-AD6B02FF3918}"/>
                </a:ext>
              </a:extLst>
            </p:cNvPr>
            <p:cNvSpPr txBox="1"/>
            <p:nvPr/>
          </p:nvSpPr>
          <p:spPr bwMode="auto">
            <a:xfrm>
              <a:off x="9093371" y="1205781"/>
              <a:ext cx="1645081" cy="261610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Courtesy of FCA - Italy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A2BE8C8-39C7-474F-A83F-EE14D27DD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3065" y="1918359"/>
            <a:ext cx="2691745" cy="189378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20" name="Rectangle: Rounded Corners 19" descr="With ">
            <a:extLst>
              <a:ext uri="{FF2B5EF4-FFF2-40B4-BE49-F238E27FC236}">
                <a16:creationId xmlns:a16="http://schemas.microsoft.com/office/drawing/2014/main" id="{0A885976-D0FD-42E3-B711-A8BDEB02C00C}"/>
              </a:ext>
            </a:extLst>
          </p:cNvPr>
          <p:cNvSpPr/>
          <p:nvPr/>
        </p:nvSpPr>
        <p:spPr>
          <a:xfrm>
            <a:off x="3533526" y="834506"/>
            <a:ext cx="2791745" cy="1400092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Current Study Was done with Hexcore mesh</a:t>
            </a:r>
          </a:p>
          <a:p>
            <a:pPr algn="ctr"/>
            <a:r>
              <a:rPr lang="en-US" sz="1600" b="1" dirty="0"/>
              <a:t>With latest Mosaic Mesh we have achieved simulation time cut by 20-30%</a:t>
            </a:r>
          </a:p>
        </p:txBody>
      </p:sp>
    </p:spTree>
    <p:extLst>
      <p:ext uri="{BB962C8B-B14F-4D97-AF65-F5344CB8AC3E}">
        <p14:creationId xmlns:p14="http://schemas.microsoft.com/office/powerpoint/2010/main" val="828450883"/>
      </p:ext>
    </p:extLst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140AD4-4AAB-4B4C-B326-277B9DC678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0BB38E-4513-4544-B3F7-35A529E463A8}"/>
              </a:ext>
            </a:extLst>
          </p:cNvPr>
          <p:cNvSpPr>
            <a:spLocks noChangeAspect="1"/>
          </p:cNvSpPr>
          <p:nvPr/>
        </p:nvSpPr>
        <p:spPr bwMode="auto">
          <a:xfrm>
            <a:off x="2652063" y="914400"/>
            <a:ext cx="7114107" cy="3429000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 w="12700" cap="sq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b="1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7A7F51-B19A-41F1-B484-2A4707A13634}"/>
              </a:ext>
            </a:extLst>
          </p:cNvPr>
          <p:cNvGrpSpPr/>
          <p:nvPr/>
        </p:nvGrpSpPr>
        <p:grpSpPr>
          <a:xfrm>
            <a:off x="5009781" y="1676401"/>
            <a:ext cx="3124303" cy="2141219"/>
            <a:chOff x="3424518" y="2743200"/>
            <a:chExt cx="3124303" cy="21412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F6AC02-EB07-41E8-A45E-81B9B7FD45F4}"/>
                </a:ext>
              </a:extLst>
            </p:cNvPr>
            <p:cNvSpPr/>
            <p:nvPr/>
          </p:nvSpPr>
          <p:spPr bwMode="auto">
            <a:xfrm>
              <a:off x="3657600" y="2743200"/>
              <a:ext cx="1143000" cy="45719"/>
            </a:xfrm>
            <a:prstGeom prst="rect">
              <a:avLst/>
            </a:prstGeom>
            <a:solidFill>
              <a:srgbClr val="FFDD00"/>
            </a:solidFill>
            <a:ln w="1270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endParaRPr lang="en-US" b="1" kern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20FBF851-9721-4B96-9A79-B9CA3AB3281E}"/>
                </a:ext>
              </a:extLst>
            </p:cNvPr>
            <p:cNvSpPr/>
            <p:nvPr/>
          </p:nvSpPr>
          <p:spPr bwMode="auto">
            <a:xfrm>
              <a:off x="3448050" y="2771775"/>
              <a:ext cx="190500" cy="190500"/>
            </a:xfrm>
            <a:custGeom>
              <a:avLst/>
              <a:gdLst>
                <a:gd name="connsiteX0" fmla="*/ 190500 w 190500"/>
                <a:gd name="connsiteY0" fmla="*/ 0 h 190500"/>
                <a:gd name="connsiteX1" fmla="*/ 38100 w 190500"/>
                <a:gd name="connsiteY1" fmla="*/ 85725 h 190500"/>
                <a:gd name="connsiteX2" fmla="*/ 0 w 1905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190500">
                  <a:moveTo>
                    <a:pt x="190500" y="0"/>
                  </a:moveTo>
                  <a:cubicBezTo>
                    <a:pt x="130175" y="26987"/>
                    <a:pt x="69850" y="53975"/>
                    <a:pt x="38100" y="85725"/>
                  </a:cubicBezTo>
                  <a:cubicBezTo>
                    <a:pt x="6350" y="117475"/>
                    <a:pt x="3175" y="153987"/>
                    <a:pt x="0" y="190500"/>
                  </a:cubicBezTo>
                </a:path>
              </a:pathLst>
            </a:custGeom>
            <a:noFill/>
            <a:ln w="5715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F38FFD-1DA7-4E69-9B3A-2DDC00533153}"/>
                </a:ext>
              </a:extLst>
            </p:cNvPr>
            <p:cNvSpPr/>
            <p:nvPr/>
          </p:nvSpPr>
          <p:spPr bwMode="auto">
            <a:xfrm>
              <a:off x="3424518" y="2962275"/>
              <a:ext cx="45719" cy="1762125"/>
            </a:xfrm>
            <a:prstGeom prst="rect">
              <a:avLst/>
            </a:prstGeom>
            <a:solidFill>
              <a:srgbClr val="FFDD00"/>
            </a:solidFill>
            <a:ln w="1270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b="1" kern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DEE69093-AFDD-4B35-8ACA-36DC84C0BAD4}"/>
                </a:ext>
              </a:extLst>
            </p:cNvPr>
            <p:cNvSpPr/>
            <p:nvPr/>
          </p:nvSpPr>
          <p:spPr bwMode="auto">
            <a:xfrm>
              <a:off x="3448050" y="4709832"/>
              <a:ext cx="190500" cy="157299"/>
            </a:xfrm>
            <a:custGeom>
              <a:avLst/>
              <a:gdLst>
                <a:gd name="connsiteX0" fmla="*/ 0 w 247650"/>
                <a:gd name="connsiteY0" fmla="*/ 0 h 157299"/>
                <a:gd name="connsiteX1" fmla="*/ 66675 w 247650"/>
                <a:gd name="connsiteY1" fmla="*/ 142875 h 157299"/>
                <a:gd name="connsiteX2" fmla="*/ 247650 w 247650"/>
                <a:gd name="connsiteY2" fmla="*/ 152400 h 15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157299">
                  <a:moveTo>
                    <a:pt x="0" y="0"/>
                  </a:moveTo>
                  <a:cubicBezTo>
                    <a:pt x="12700" y="58737"/>
                    <a:pt x="25400" y="117475"/>
                    <a:pt x="66675" y="142875"/>
                  </a:cubicBezTo>
                  <a:cubicBezTo>
                    <a:pt x="107950" y="168275"/>
                    <a:pt x="247650" y="152400"/>
                    <a:pt x="247650" y="152400"/>
                  </a:cubicBezTo>
                </a:path>
              </a:pathLst>
            </a:custGeom>
            <a:noFill/>
            <a:ln w="5715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B4BA8A9-5101-4D6E-AA99-7BA22AB22FC5}"/>
                </a:ext>
              </a:extLst>
            </p:cNvPr>
            <p:cNvCxnSpPr/>
            <p:nvPr/>
          </p:nvCxnSpPr>
          <p:spPr bwMode="auto">
            <a:xfrm>
              <a:off x="4800600" y="2767293"/>
              <a:ext cx="152400" cy="0"/>
            </a:xfrm>
            <a:prstGeom prst="line">
              <a:avLst/>
            </a:prstGeom>
            <a:solidFill>
              <a:schemeClr val="accent2"/>
            </a:solidFill>
            <a:ln w="57150" cap="sq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85507B-AC00-4189-86F3-7270FA31279E}"/>
                </a:ext>
              </a:extLst>
            </p:cNvPr>
            <p:cNvSpPr/>
            <p:nvPr/>
          </p:nvSpPr>
          <p:spPr bwMode="auto">
            <a:xfrm>
              <a:off x="3667125" y="4838700"/>
              <a:ext cx="1143000" cy="45719"/>
            </a:xfrm>
            <a:prstGeom prst="rect">
              <a:avLst/>
            </a:prstGeom>
            <a:solidFill>
              <a:srgbClr val="FFDD00"/>
            </a:solidFill>
            <a:ln w="1270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endParaRPr lang="en-US" b="1" kern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B8DE04C-CE1A-4551-B97D-91F6D7C67E06}"/>
                </a:ext>
              </a:extLst>
            </p:cNvPr>
            <p:cNvCxnSpPr/>
            <p:nvPr/>
          </p:nvCxnSpPr>
          <p:spPr bwMode="auto">
            <a:xfrm>
              <a:off x="4810125" y="4862793"/>
              <a:ext cx="152400" cy="0"/>
            </a:xfrm>
            <a:prstGeom prst="line">
              <a:avLst/>
            </a:prstGeom>
            <a:solidFill>
              <a:schemeClr val="accent2"/>
            </a:solidFill>
            <a:ln w="57150" cap="sq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C9AAFB05-28C5-4547-BF5E-7B7B1E5A58E1}"/>
                </a:ext>
              </a:extLst>
            </p:cNvPr>
            <p:cNvSpPr/>
            <p:nvPr/>
          </p:nvSpPr>
          <p:spPr bwMode="auto">
            <a:xfrm rot="198361">
              <a:off x="6133539" y="2847414"/>
              <a:ext cx="390525" cy="152400"/>
            </a:xfrm>
            <a:custGeom>
              <a:avLst/>
              <a:gdLst>
                <a:gd name="connsiteX0" fmla="*/ 0 w 390525"/>
                <a:gd name="connsiteY0" fmla="*/ 0 h 152400"/>
                <a:gd name="connsiteX1" fmla="*/ 276225 w 390525"/>
                <a:gd name="connsiteY1" fmla="*/ 28575 h 152400"/>
                <a:gd name="connsiteX2" fmla="*/ 390525 w 390525"/>
                <a:gd name="connsiteY2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152400">
                  <a:moveTo>
                    <a:pt x="0" y="0"/>
                  </a:moveTo>
                  <a:cubicBezTo>
                    <a:pt x="105569" y="1587"/>
                    <a:pt x="211138" y="3175"/>
                    <a:pt x="276225" y="28575"/>
                  </a:cubicBezTo>
                  <a:cubicBezTo>
                    <a:pt x="341313" y="53975"/>
                    <a:pt x="365919" y="103187"/>
                    <a:pt x="390525" y="152400"/>
                  </a:cubicBezTo>
                </a:path>
              </a:pathLst>
            </a:custGeom>
            <a:noFill/>
            <a:ln w="5715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4BE44A-A2FA-4EAA-B457-66BA93C66059}"/>
                </a:ext>
              </a:extLst>
            </p:cNvPr>
            <p:cNvSpPr/>
            <p:nvPr/>
          </p:nvSpPr>
          <p:spPr bwMode="auto">
            <a:xfrm flipH="1">
              <a:off x="6503102" y="3018865"/>
              <a:ext cx="45719" cy="1581146"/>
            </a:xfrm>
            <a:prstGeom prst="rect">
              <a:avLst/>
            </a:prstGeom>
            <a:solidFill>
              <a:srgbClr val="FFDD00"/>
            </a:solidFill>
            <a:ln w="1270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b="1" kern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AEB386-B975-44AF-8DC2-EEBBDDDBEDF2}"/>
                </a:ext>
              </a:extLst>
            </p:cNvPr>
            <p:cNvSpPr/>
            <p:nvPr/>
          </p:nvSpPr>
          <p:spPr bwMode="auto">
            <a:xfrm rot="198601">
              <a:off x="4962891" y="2776721"/>
              <a:ext cx="1143000" cy="45719"/>
            </a:xfrm>
            <a:prstGeom prst="rect">
              <a:avLst/>
            </a:prstGeom>
            <a:solidFill>
              <a:srgbClr val="FFDD00"/>
            </a:solidFill>
            <a:ln w="1270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endParaRPr lang="en-US" b="1" kern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A5EB9E-12E9-464C-9C8A-F1837F08DD23}"/>
                </a:ext>
              </a:extLst>
            </p:cNvPr>
            <p:cNvSpPr/>
            <p:nvPr/>
          </p:nvSpPr>
          <p:spPr bwMode="auto">
            <a:xfrm rot="21385693">
              <a:off x="4990786" y="4807582"/>
              <a:ext cx="1143000" cy="45719"/>
            </a:xfrm>
            <a:prstGeom prst="rect">
              <a:avLst/>
            </a:prstGeom>
            <a:solidFill>
              <a:srgbClr val="FFDD00"/>
            </a:solidFill>
            <a:ln w="1270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endParaRPr lang="en-US" b="1" kern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703C3659-6C88-4435-93F6-ADA4F14CDB9A}"/>
                </a:ext>
              </a:extLst>
            </p:cNvPr>
            <p:cNvSpPr/>
            <p:nvPr/>
          </p:nvSpPr>
          <p:spPr bwMode="auto">
            <a:xfrm>
              <a:off x="6134101" y="4591047"/>
              <a:ext cx="390525" cy="200025"/>
            </a:xfrm>
            <a:custGeom>
              <a:avLst/>
              <a:gdLst>
                <a:gd name="connsiteX0" fmla="*/ 0 w 390525"/>
                <a:gd name="connsiteY0" fmla="*/ 200025 h 200025"/>
                <a:gd name="connsiteX1" fmla="*/ 295275 w 390525"/>
                <a:gd name="connsiteY1" fmla="*/ 161925 h 200025"/>
                <a:gd name="connsiteX2" fmla="*/ 371475 w 390525"/>
                <a:gd name="connsiteY2" fmla="*/ 95250 h 200025"/>
                <a:gd name="connsiteX3" fmla="*/ 390525 w 390525"/>
                <a:gd name="connsiteY3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200025">
                  <a:moveTo>
                    <a:pt x="0" y="200025"/>
                  </a:moveTo>
                  <a:cubicBezTo>
                    <a:pt x="116681" y="189706"/>
                    <a:pt x="233363" y="179387"/>
                    <a:pt x="295275" y="161925"/>
                  </a:cubicBezTo>
                  <a:cubicBezTo>
                    <a:pt x="357187" y="144463"/>
                    <a:pt x="355600" y="122237"/>
                    <a:pt x="371475" y="95250"/>
                  </a:cubicBezTo>
                  <a:cubicBezTo>
                    <a:pt x="387350" y="68262"/>
                    <a:pt x="388937" y="34131"/>
                    <a:pt x="390525" y="0"/>
                  </a:cubicBezTo>
                </a:path>
              </a:pathLst>
            </a:custGeom>
            <a:noFill/>
            <a:ln w="5715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3">
            <a:extLst>
              <a:ext uri="{FF2B5EF4-FFF2-40B4-BE49-F238E27FC236}">
                <a16:creationId xmlns:a16="http://schemas.microsoft.com/office/drawing/2014/main" id="{EA5260B6-C51E-4217-A4B3-0611183F5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14486" y="290711"/>
            <a:ext cx="562152" cy="2171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472EC42-EA12-4C8C-A48B-26F856AA4D8A}"/>
              </a:ext>
            </a:extLst>
          </p:cNvPr>
          <p:cNvGrpSpPr/>
          <p:nvPr/>
        </p:nvGrpSpPr>
        <p:grpSpPr>
          <a:xfrm>
            <a:off x="1718613" y="1628775"/>
            <a:ext cx="2526311" cy="2283062"/>
            <a:chOff x="133350" y="2695575"/>
            <a:chExt cx="2526311" cy="2283062"/>
          </a:xfrm>
        </p:grpSpPr>
        <p:sp>
          <p:nvSpPr>
            <p:cNvPr id="21" name="Right Arrow 43">
              <a:extLst>
                <a:ext uri="{FF2B5EF4-FFF2-40B4-BE49-F238E27FC236}">
                  <a16:creationId xmlns:a16="http://schemas.microsoft.com/office/drawing/2014/main" id="{2218280F-7BBE-49F5-81A2-0D82DAB97D3E}"/>
                </a:ext>
              </a:extLst>
            </p:cNvPr>
            <p:cNvSpPr/>
            <p:nvPr/>
          </p:nvSpPr>
          <p:spPr bwMode="auto">
            <a:xfrm>
              <a:off x="133350" y="3784126"/>
              <a:ext cx="1430742" cy="304186"/>
            </a:xfrm>
            <a:prstGeom prst="rightArrow">
              <a:avLst>
                <a:gd name="adj1" fmla="val 50000"/>
                <a:gd name="adj2" fmla="val 92048"/>
              </a:avLst>
            </a:prstGeom>
            <a:solidFill>
              <a:schemeClr val="bg2">
                <a:lumMod val="75000"/>
              </a:schemeClr>
            </a:solidFill>
            <a:ln w="1270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44">
              <a:extLst>
                <a:ext uri="{FF2B5EF4-FFF2-40B4-BE49-F238E27FC236}">
                  <a16:creationId xmlns:a16="http://schemas.microsoft.com/office/drawing/2014/main" id="{5E00ED3C-6ED1-4A26-A316-F5BF53288F0B}"/>
                </a:ext>
              </a:extLst>
            </p:cNvPr>
            <p:cNvSpPr/>
            <p:nvPr/>
          </p:nvSpPr>
          <p:spPr bwMode="auto">
            <a:xfrm>
              <a:off x="1676400" y="2695575"/>
              <a:ext cx="907061" cy="885826"/>
            </a:xfrm>
            <a:custGeom>
              <a:avLst/>
              <a:gdLst>
                <a:gd name="connsiteX0" fmla="*/ 0 w 871268"/>
                <a:gd name="connsiteY0" fmla="*/ 845664 h 845664"/>
                <a:gd name="connsiteX1" fmla="*/ 189781 w 871268"/>
                <a:gd name="connsiteY1" fmla="*/ 612751 h 845664"/>
                <a:gd name="connsiteX2" fmla="*/ 336430 w 871268"/>
                <a:gd name="connsiteY2" fmla="*/ 302200 h 845664"/>
                <a:gd name="connsiteX3" fmla="*/ 491705 w 871268"/>
                <a:gd name="connsiteY3" fmla="*/ 112419 h 845664"/>
                <a:gd name="connsiteX4" fmla="*/ 672860 w 871268"/>
                <a:gd name="connsiteY4" fmla="*/ 17529 h 845664"/>
                <a:gd name="connsiteX5" fmla="*/ 871268 w 871268"/>
                <a:gd name="connsiteY5" fmla="*/ 276 h 84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1268" h="845664">
                  <a:moveTo>
                    <a:pt x="0" y="845664"/>
                  </a:moveTo>
                  <a:cubicBezTo>
                    <a:pt x="66854" y="774496"/>
                    <a:pt x="133709" y="703328"/>
                    <a:pt x="189781" y="612751"/>
                  </a:cubicBezTo>
                  <a:cubicBezTo>
                    <a:pt x="245853" y="522174"/>
                    <a:pt x="286109" y="385589"/>
                    <a:pt x="336430" y="302200"/>
                  </a:cubicBezTo>
                  <a:cubicBezTo>
                    <a:pt x="386751" y="218811"/>
                    <a:pt x="435633" y="159864"/>
                    <a:pt x="491705" y="112419"/>
                  </a:cubicBezTo>
                  <a:cubicBezTo>
                    <a:pt x="547777" y="64974"/>
                    <a:pt x="609600" y="36219"/>
                    <a:pt x="672860" y="17529"/>
                  </a:cubicBezTo>
                  <a:cubicBezTo>
                    <a:pt x="736120" y="-1161"/>
                    <a:pt x="803694" y="-443"/>
                    <a:pt x="871268" y="276"/>
                  </a:cubicBezTo>
                </a:path>
              </a:pathLst>
            </a:custGeom>
            <a:noFill/>
            <a:ln w="79375" cap="sq" algn="ctr">
              <a:solidFill>
                <a:srgbClr val="00B0F0"/>
              </a:solidFill>
              <a:miter lim="800000"/>
              <a:headEnd/>
              <a:tailEnd type="stealth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45">
              <a:extLst>
                <a:ext uri="{FF2B5EF4-FFF2-40B4-BE49-F238E27FC236}">
                  <a16:creationId xmlns:a16="http://schemas.microsoft.com/office/drawing/2014/main" id="{B9CBAC9D-754A-4CE5-88E5-2BB30B2C3154}"/>
                </a:ext>
              </a:extLst>
            </p:cNvPr>
            <p:cNvSpPr/>
            <p:nvPr/>
          </p:nvSpPr>
          <p:spPr bwMode="auto">
            <a:xfrm flipV="1">
              <a:off x="1724025" y="4333875"/>
              <a:ext cx="935636" cy="644762"/>
            </a:xfrm>
            <a:custGeom>
              <a:avLst/>
              <a:gdLst>
                <a:gd name="connsiteX0" fmla="*/ 0 w 871268"/>
                <a:gd name="connsiteY0" fmla="*/ 845664 h 845664"/>
                <a:gd name="connsiteX1" fmla="*/ 189781 w 871268"/>
                <a:gd name="connsiteY1" fmla="*/ 612751 h 845664"/>
                <a:gd name="connsiteX2" fmla="*/ 336430 w 871268"/>
                <a:gd name="connsiteY2" fmla="*/ 302200 h 845664"/>
                <a:gd name="connsiteX3" fmla="*/ 491705 w 871268"/>
                <a:gd name="connsiteY3" fmla="*/ 112419 h 845664"/>
                <a:gd name="connsiteX4" fmla="*/ 672860 w 871268"/>
                <a:gd name="connsiteY4" fmla="*/ 17529 h 845664"/>
                <a:gd name="connsiteX5" fmla="*/ 871268 w 871268"/>
                <a:gd name="connsiteY5" fmla="*/ 276 h 84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1268" h="845664">
                  <a:moveTo>
                    <a:pt x="0" y="845664"/>
                  </a:moveTo>
                  <a:cubicBezTo>
                    <a:pt x="66854" y="774496"/>
                    <a:pt x="133709" y="703328"/>
                    <a:pt x="189781" y="612751"/>
                  </a:cubicBezTo>
                  <a:cubicBezTo>
                    <a:pt x="245853" y="522174"/>
                    <a:pt x="286109" y="385589"/>
                    <a:pt x="336430" y="302200"/>
                  </a:cubicBezTo>
                  <a:cubicBezTo>
                    <a:pt x="386751" y="218811"/>
                    <a:pt x="435633" y="159864"/>
                    <a:pt x="491705" y="112419"/>
                  </a:cubicBezTo>
                  <a:cubicBezTo>
                    <a:pt x="547777" y="64974"/>
                    <a:pt x="609600" y="36219"/>
                    <a:pt x="672860" y="17529"/>
                  </a:cubicBezTo>
                  <a:cubicBezTo>
                    <a:pt x="736120" y="-1161"/>
                    <a:pt x="803694" y="-443"/>
                    <a:pt x="871268" y="276"/>
                  </a:cubicBezTo>
                </a:path>
              </a:pathLst>
            </a:custGeom>
            <a:noFill/>
            <a:ln w="79375" cap="sq" algn="ctr">
              <a:solidFill>
                <a:srgbClr val="00B0F0"/>
              </a:solidFill>
              <a:miter lim="800000"/>
              <a:headEnd/>
              <a:tailEnd type="stealth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reeform 49">
            <a:extLst>
              <a:ext uri="{FF2B5EF4-FFF2-40B4-BE49-F238E27FC236}">
                <a16:creationId xmlns:a16="http://schemas.microsoft.com/office/drawing/2014/main" id="{891B20D8-B4FA-4B9B-9195-AB7969846A15}"/>
              </a:ext>
            </a:extLst>
          </p:cNvPr>
          <p:cNvSpPr/>
          <p:nvPr/>
        </p:nvSpPr>
        <p:spPr bwMode="auto">
          <a:xfrm>
            <a:off x="5253748" y="1655990"/>
            <a:ext cx="1175864" cy="104981"/>
          </a:xfrm>
          <a:custGeom>
            <a:avLst/>
            <a:gdLst>
              <a:gd name="connsiteX0" fmla="*/ 0 w 942975"/>
              <a:gd name="connsiteY0" fmla="*/ 38100 h 104981"/>
              <a:gd name="connsiteX1" fmla="*/ 161925 w 942975"/>
              <a:gd name="connsiteY1" fmla="*/ 85725 h 104981"/>
              <a:gd name="connsiteX2" fmla="*/ 266700 w 942975"/>
              <a:gd name="connsiteY2" fmla="*/ 28575 h 104981"/>
              <a:gd name="connsiteX3" fmla="*/ 447675 w 942975"/>
              <a:gd name="connsiteY3" fmla="*/ 95250 h 104981"/>
              <a:gd name="connsiteX4" fmla="*/ 581025 w 942975"/>
              <a:gd name="connsiteY4" fmla="*/ 28575 h 104981"/>
              <a:gd name="connsiteX5" fmla="*/ 762000 w 942975"/>
              <a:gd name="connsiteY5" fmla="*/ 104775 h 104981"/>
              <a:gd name="connsiteX6" fmla="*/ 942975 w 942975"/>
              <a:gd name="connsiteY6" fmla="*/ 0 h 10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2975" h="104981">
                <a:moveTo>
                  <a:pt x="0" y="38100"/>
                </a:moveTo>
                <a:cubicBezTo>
                  <a:pt x="58737" y="62706"/>
                  <a:pt x="117475" y="87313"/>
                  <a:pt x="161925" y="85725"/>
                </a:cubicBezTo>
                <a:cubicBezTo>
                  <a:pt x="206375" y="84138"/>
                  <a:pt x="219075" y="26988"/>
                  <a:pt x="266700" y="28575"/>
                </a:cubicBezTo>
                <a:cubicBezTo>
                  <a:pt x="314325" y="30162"/>
                  <a:pt x="395288" y="95250"/>
                  <a:pt x="447675" y="95250"/>
                </a:cubicBezTo>
                <a:cubicBezTo>
                  <a:pt x="500062" y="95250"/>
                  <a:pt x="528638" y="26988"/>
                  <a:pt x="581025" y="28575"/>
                </a:cubicBezTo>
                <a:cubicBezTo>
                  <a:pt x="633412" y="30162"/>
                  <a:pt x="701675" y="109538"/>
                  <a:pt x="762000" y="104775"/>
                </a:cubicBezTo>
                <a:cubicBezTo>
                  <a:pt x="822325" y="100013"/>
                  <a:pt x="882650" y="50006"/>
                  <a:pt x="942975" y="0"/>
                </a:cubicBezTo>
              </a:path>
            </a:pathLst>
          </a:custGeom>
          <a:noFill/>
          <a:ln w="47625" cap="sq" algn="ctr">
            <a:solidFill>
              <a:srgbClr val="C00000"/>
            </a:solidFill>
            <a:prstDash val="sysDash"/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E9965388-8F67-4392-8B94-BE8FF627F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29622" y="1812442"/>
            <a:ext cx="1006592" cy="10012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Flowchart: Stored Data 25">
            <a:extLst>
              <a:ext uri="{FF2B5EF4-FFF2-40B4-BE49-F238E27FC236}">
                <a16:creationId xmlns:a16="http://schemas.microsoft.com/office/drawing/2014/main" id="{8D1A1B99-9319-4386-9FB5-6B29B952BF3E}"/>
              </a:ext>
            </a:extLst>
          </p:cNvPr>
          <p:cNvSpPr/>
          <p:nvPr/>
        </p:nvSpPr>
        <p:spPr bwMode="auto">
          <a:xfrm flipH="1">
            <a:off x="1336544" y="4257675"/>
            <a:ext cx="2743200" cy="993648"/>
          </a:xfrm>
          <a:prstGeom prst="flowChartOnlineStorag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Scale Resolving Transient Flow Over Car</a:t>
            </a:r>
          </a:p>
        </p:txBody>
      </p:sp>
      <p:sp>
        <p:nvSpPr>
          <p:cNvPr id="27" name="Flowchart: Stored Data 26">
            <a:extLst>
              <a:ext uri="{FF2B5EF4-FFF2-40B4-BE49-F238E27FC236}">
                <a16:creationId xmlns:a16="http://schemas.microsoft.com/office/drawing/2014/main" id="{624A9603-1C32-481A-BE12-851D774B1613}"/>
              </a:ext>
            </a:extLst>
          </p:cNvPr>
          <p:cNvSpPr/>
          <p:nvPr/>
        </p:nvSpPr>
        <p:spPr bwMode="auto">
          <a:xfrm flipH="1">
            <a:off x="4089268" y="4257675"/>
            <a:ext cx="3135160" cy="993648"/>
          </a:xfrm>
          <a:prstGeom prst="flowChartOnlineStorag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Vibration Modeling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Side-glass, windshield</a:t>
            </a:r>
          </a:p>
        </p:txBody>
      </p:sp>
      <p:sp>
        <p:nvSpPr>
          <p:cNvPr id="28" name="Flowchart: Stored Data 27">
            <a:extLst>
              <a:ext uri="{FF2B5EF4-FFF2-40B4-BE49-F238E27FC236}">
                <a16:creationId xmlns:a16="http://schemas.microsoft.com/office/drawing/2014/main" id="{577080FF-D5B0-4351-960A-947A2AF00DAA}"/>
              </a:ext>
            </a:extLst>
          </p:cNvPr>
          <p:cNvSpPr/>
          <p:nvPr/>
        </p:nvSpPr>
        <p:spPr bwMode="auto">
          <a:xfrm flipH="1">
            <a:off x="7099169" y="4248150"/>
            <a:ext cx="3200400" cy="993648"/>
          </a:xfrm>
          <a:prstGeom prst="flowChartOnlineStorag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Acoustics Modeling Sound Propagation inside car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9738BD-02F3-4548-9A6B-9AD5CC9D2B66}"/>
              </a:ext>
            </a:extLst>
          </p:cNvPr>
          <p:cNvSpPr txBox="1"/>
          <p:nvPr/>
        </p:nvSpPr>
        <p:spPr bwMode="auto">
          <a:xfrm>
            <a:off x="2317251" y="5285417"/>
            <a:ext cx="3311484" cy="707886"/>
          </a:xfrm>
          <a:prstGeom prst="rect">
            <a:avLst/>
          </a:prstGeom>
          <a:noFill/>
          <a:ln w="19050" cap="sq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b="1" i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p’ (time) </a:t>
            </a:r>
            <a:r>
              <a:rPr lang="en-US" sz="2000" b="1" i="1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 p (frequency)</a:t>
            </a:r>
          </a:p>
          <a:p>
            <a:pPr algn="ctr"/>
            <a:r>
              <a:rPr lang="en-US" sz="2000" b="1" i="1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Deterministic Transient Loads</a:t>
            </a:r>
            <a:endParaRPr lang="en-US" sz="2000" b="1" i="1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705778-D9FD-4BCF-93FF-E98F157F85AE}"/>
              </a:ext>
            </a:extLst>
          </p:cNvPr>
          <p:cNvSpPr txBox="1"/>
          <p:nvPr/>
        </p:nvSpPr>
        <p:spPr bwMode="auto">
          <a:xfrm>
            <a:off x="5924305" y="5294400"/>
            <a:ext cx="3580853" cy="707886"/>
          </a:xfrm>
          <a:prstGeom prst="rect">
            <a:avLst/>
          </a:prstGeom>
          <a:noFill/>
          <a:ln w="19050" cap="sq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Velocity Mapping OR</a:t>
            </a:r>
          </a:p>
          <a:p>
            <a:pPr algn="ctr"/>
            <a:r>
              <a:rPr lang="en-US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Strongly Coupled </a:t>
            </a:r>
            <a:r>
              <a:rPr lang="en-US" sz="2000" b="1" i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Vibroacoustics</a:t>
            </a:r>
            <a:endParaRPr lang="en-US" sz="2000" b="1" i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EF5AEBB-AF56-449D-BEC5-F3451BD8002B}"/>
              </a:ext>
            </a:extLst>
          </p:cNvPr>
          <p:cNvSpPr txBox="1">
            <a:spLocks/>
          </p:cNvSpPr>
          <p:nvPr/>
        </p:nvSpPr>
        <p:spPr bwMode="auto">
          <a:xfrm>
            <a:off x="609600" y="231826"/>
            <a:ext cx="769029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0" dirty="0"/>
              <a:t>Deterministic Aero </a:t>
            </a:r>
            <a:r>
              <a:rPr lang="en-US" b="0" dirty="0" err="1"/>
              <a:t>Vibro</a:t>
            </a:r>
            <a:r>
              <a:rPr lang="en-US" b="0" dirty="0"/>
              <a:t> Acoustics (DAVA)</a:t>
            </a:r>
          </a:p>
        </p:txBody>
      </p:sp>
    </p:spTree>
    <p:extLst>
      <p:ext uri="{BB962C8B-B14F-4D97-AF65-F5344CB8AC3E}">
        <p14:creationId xmlns:p14="http://schemas.microsoft.com/office/powerpoint/2010/main" val="4219264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EB0D0E-8904-477A-AE1A-3BAB6BEC4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99" y="163300"/>
            <a:ext cx="5260201" cy="59870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Today’s Webinar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D6AE5-F566-4E52-8D73-A69A50D51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5" y="952500"/>
            <a:ext cx="5037576" cy="5295900"/>
          </a:xfrm>
        </p:spPr>
        <p:txBody>
          <a:bodyPr>
            <a:normAutofit lnSpcReduction="10000"/>
          </a:bodyPr>
          <a:lstStyle/>
          <a:p>
            <a:pPr marL="457200" indent="-457200"/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Flow Acoustics Introduction and  Acoustics Methods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Application Examples</a:t>
            </a:r>
          </a:p>
          <a:p>
            <a:pPr marL="690563" lvl="1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Fan and Blower</a:t>
            </a:r>
          </a:p>
          <a:p>
            <a:pPr marL="690563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Cabin Acoustics</a:t>
            </a:r>
          </a:p>
          <a:p>
            <a:pPr marL="690563" lvl="1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Tire Acoustics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690563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External Flow, Wind Noise</a:t>
            </a:r>
          </a:p>
          <a:p>
            <a:pPr marL="457200" indent="-457200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Deterministic Aero-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Vibro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Acoustics (DAVA)</a:t>
            </a:r>
          </a:p>
          <a:p>
            <a:pPr marL="457200" indent="-457200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Ansys Acoustic Solvers</a:t>
            </a:r>
          </a:p>
          <a:p>
            <a:pPr marL="457200" indent="-457200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VRXPERIENCE (Acoustics Post Processing)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Q&amp;A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C0C95-707B-498A-BAA1-1BEC91DE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85EB-EF03-4969-B92C-F4DE1B20A222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14241-6E91-4024-9828-DABDA9DDE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6" t="2464" r="3234"/>
          <a:stretch/>
        </p:blipFill>
        <p:spPr>
          <a:xfrm>
            <a:off x="5245990" y="1371600"/>
            <a:ext cx="6675453" cy="32939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58358247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7D99A-900C-4D47-AE3C-AC5AFAC0F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8C3803B-B686-42E0-A845-3CE01C185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814" r="687" b="64467"/>
          <a:stretch/>
        </p:blipFill>
        <p:spPr bwMode="auto">
          <a:xfrm>
            <a:off x="1752599" y="838200"/>
            <a:ext cx="8458201" cy="1828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03890D-2996-4BB6-9AAE-BB91E9661055}"/>
              </a:ext>
            </a:extLst>
          </p:cNvPr>
          <p:cNvSpPr txBox="1">
            <a:spLocks/>
          </p:cNvSpPr>
          <p:nvPr/>
        </p:nvSpPr>
        <p:spPr bwMode="auto">
          <a:xfrm>
            <a:off x="675498" y="228600"/>
            <a:ext cx="10615749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0" dirty="0"/>
              <a:t>Deterministic Aero </a:t>
            </a:r>
            <a:r>
              <a:rPr lang="en-US" b="0" dirty="0" err="1"/>
              <a:t>Vibro</a:t>
            </a:r>
            <a:r>
              <a:rPr lang="en-US" b="0" dirty="0"/>
              <a:t> Acoustics (DAVA)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167DBB16-F14F-4C2E-A253-8E6363EDE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788593"/>
              </p:ext>
            </p:extLst>
          </p:nvPr>
        </p:nvGraphicFramePr>
        <p:xfrm>
          <a:off x="1752599" y="2898644"/>
          <a:ext cx="8458200" cy="2392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4224159717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872572024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15137787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Sound 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Sound transmission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Sound propagation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4269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Turbulent flow simulation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Harmonic structural simulation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Harmonic acoustical simulation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7421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Computational fluid dynamics (CFD) solver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Finite element analysis (FEA) solver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Finite element analysis (FEA) solver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8216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Ansys Fluent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Ansys Mechanical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Ansys Mechanical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717384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Ansys Workbench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339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566640"/>
      </p:ext>
    </p:extLst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D5ED91-6747-4C44-8369-E6D8CD216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AC310-4C94-4210-9E6D-2296642B6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46"/>
          <a:stretch/>
        </p:blipFill>
        <p:spPr>
          <a:xfrm>
            <a:off x="160975" y="1469488"/>
            <a:ext cx="6092439" cy="211093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AB66F-4977-4922-ACDF-9DC4EC5CF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4" y="3657600"/>
            <a:ext cx="6125795" cy="24384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A12F4-A341-47C0-933E-1F13E29233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1431011"/>
            <a:ext cx="6092438" cy="44531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E5A021A-E86F-49F7-8884-6B78D960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3993"/>
            <a:ext cx="10287000" cy="412394"/>
          </a:xfrm>
        </p:spPr>
        <p:txBody>
          <a:bodyPr/>
          <a:lstStyle/>
          <a:p>
            <a:r>
              <a:rPr lang="it-IT" dirty="0">
                <a:latin typeface="Calibri" pitchFamily="34" charset="0"/>
              </a:rPr>
              <a:t>Corning Inc. - SUV validation case – coupling Fluent to Mechanical Acoustics for Cabin Noise prediction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DFA51C-9A92-406B-BAC3-431F5F3EF472}"/>
              </a:ext>
            </a:extLst>
          </p:cNvPr>
          <p:cNvGrpSpPr/>
          <p:nvPr/>
        </p:nvGrpSpPr>
        <p:grpSpPr>
          <a:xfrm>
            <a:off x="7122988" y="1125983"/>
            <a:ext cx="4800600" cy="1371600"/>
            <a:chOff x="7122988" y="1125983"/>
            <a:chExt cx="4800600" cy="13716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F3FDB8F-4AD1-4D1C-B06E-00EA0491CC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9" t="5024" r="10616" b="62266"/>
            <a:stretch/>
          </p:blipFill>
          <p:spPr bwMode="auto">
            <a:xfrm>
              <a:off x="7122988" y="1125983"/>
              <a:ext cx="4800600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1758F0-2F2D-4ECC-9EC8-62370D2F1B02}"/>
                </a:ext>
              </a:extLst>
            </p:cNvPr>
            <p:cNvSpPr txBox="1"/>
            <p:nvPr/>
          </p:nvSpPr>
          <p:spPr>
            <a:xfrm>
              <a:off x="7391400" y="1900358"/>
              <a:ext cx="1236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AIAA Paper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5101058"/>
      </p:ext>
    </p:extLst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01E71-282F-4327-A6A1-34D4C55CC4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C495AE-1C76-49F1-B874-815BF04B1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5" y="228600"/>
            <a:ext cx="11069739" cy="412394"/>
          </a:xfrm>
        </p:spPr>
        <p:txBody>
          <a:bodyPr/>
          <a:lstStyle/>
          <a:p>
            <a:r>
              <a:rPr lang="it-IT" sz="3200" dirty="0">
                <a:latin typeface="Calibri" pitchFamily="34" charset="0"/>
              </a:rPr>
              <a:t>Ansys Acoustic Solvers: Mechanical &amp; LS-DYNA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094A38-FAA2-40CC-829E-5A2185227A60}"/>
              </a:ext>
            </a:extLst>
          </p:cNvPr>
          <p:cNvSpPr txBox="1">
            <a:spLocks/>
          </p:cNvSpPr>
          <p:nvPr/>
        </p:nvSpPr>
        <p:spPr>
          <a:xfrm>
            <a:off x="495300" y="1752600"/>
            <a:ext cx="56007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tx1"/>
                </a:solidFill>
              </a:rPr>
              <a:t>Finite Element Method</a:t>
            </a:r>
          </a:p>
          <a:p>
            <a:r>
              <a:rPr lang="en-US" altLang="en-US" sz="3200" dirty="0">
                <a:solidFill>
                  <a:schemeClr val="tx1"/>
                </a:solidFill>
              </a:rPr>
              <a:t>Boundary Element Method</a:t>
            </a:r>
          </a:p>
          <a:p>
            <a:r>
              <a:rPr lang="en-US" altLang="en-US" sz="3200" dirty="0">
                <a:solidFill>
                  <a:schemeClr val="tx1"/>
                </a:solidFill>
              </a:rPr>
              <a:t>Statistical Energy Analysis (SEA)</a:t>
            </a:r>
          </a:p>
          <a:p>
            <a:r>
              <a:rPr lang="en-US" altLang="en-US" sz="3200" dirty="0">
                <a:solidFill>
                  <a:schemeClr val="tx1"/>
                </a:solidFill>
              </a:rPr>
              <a:t>Acoustic eigenvalue analysis</a:t>
            </a:r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E30704-2DA6-49E9-96DB-B33ABD2D6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752600"/>
            <a:ext cx="5753100" cy="27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65079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988BA79-977C-4496-9AFE-44B20D9EDF90}"/>
              </a:ext>
            </a:extLst>
          </p:cNvPr>
          <p:cNvGrpSpPr/>
          <p:nvPr/>
        </p:nvGrpSpPr>
        <p:grpSpPr>
          <a:xfrm>
            <a:off x="592420" y="876300"/>
            <a:ext cx="10989980" cy="5105400"/>
            <a:chOff x="-54513" y="488224"/>
            <a:chExt cx="12192000" cy="633711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383091C-1598-4E3F-91DB-56AB862BB1F8}"/>
                </a:ext>
              </a:extLst>
            </p:cNvPr>
            <p:cNvSpPr/>
            <p:nvPr/>
          </p:nvSpPr>
          <p:spPr>
            <a:xfrm>
              <a:off x="1035363" y="5340726"/>
              <a:ext cx="3461372" cy="9616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D8DE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600" dirty="0">
                <a:latin typeface="Calibri 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01D0DC5-F296-439C-AD5A-E323AFFC7E78}"/>
                </a:ext>
              </a:extLst>
            </p:cNvPr>
            <p:cNvSpPr/>
            <p:nvPr/>
          </p:nvSpPr>
          <p:spPr>
            <a:xfrm>
              <a:off x="1934039" y="5390568"/>
              <a:ext cx="2442970" cy="687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Calibri "/>
                </a:rPr>
                <a:t>                   </a:t>
              </a:r>
              <a:r>
                <a:rPr lang="en-US" sz="1600" b="1" dirty="0">
                  <a:latin typeface="Calibri "/>
                </a:rPr>
                <a:t>Motion</a:t>
              </a:r>
            </a:p>
            <a:p>
              <a:r>
                <a:rPr lang="fr-FR" sz="1400" dirty="0">
                  <a:solidFill>
                    <a:srgbClr val="A3A3A3"/>
                  </a:solidFill>
                  <a:latin typeface="Calibri "/>
                </a:rPr>
                <a:t>Multi Body Dynamics</a:t>
              </a:r>
              <a:endParaRPr lang="en-US" sz="1400" dirty="0">
                <a:solidFill>
                  <a:srgbClr val="A3A3A3"/>
                </a:solidFill>
                <a:latin typeface="Calibri 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4CAC43-AF5F-4CF8-95CE-BC72CB4E00CE}"/>
                </a:ext>
              </a:extLst>
            </p:cNvPr>
            <p:cNvSpPr/>
            <p:nvPr/>
          </p:nvSpPr>
          <p:spPr>
            <a:xfrm>
              <a:off x="5976033" y="625944"/>
              <a:ext cx="4865922" cy="5671563"/>
            </a:xfrm>
            <a:prstGeom prst="rect">
              <a:avLst/>
            </a:prstGeom>
            <a:noFill/>
            <a:ln w="28575" cmpd="sng">
              <a:solidFill>
                <a:srgbClr val="3B4A62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80888" tIns="45720" rIns="80888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27237"/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                   </a:t>
              </a:r>
            </a:p>
            <a:p>
              <a:pPr algn="ctr" defTabSz="1027237"/>
              <a:r>
                <a:rPr lang="en-US" sz="2000" b="1" dirty="0">
                  <a:solidFill>
                    <a:schemeClr val="tx1"/>
                  </a:solidFill>
                  <a:latin typeface="+mj-lt"/>
                </a:rPr>
                <a:t>                        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4D72A9-D08B-4EC2-B446-CB17D56BC1AA}"/>
                </a:ext>
              </a:extLst>
            </p:cNvPr>
            <p:cNvSpPr txBox="1"/>
            <p:nvPr/>
          </p:nvSpPr>
          <p:spPr>
            <a:xfrm>
              <a:off x="898152" y="488224"/>
              <a:ext cx="5189176" cy="57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3D496F"/>
                  </a:solidFill>
                  <a:ea typeface="ＭＳ Ｐゴシック"/>
                  <a:cs typeface="Gill Sans MT"/>
                </a:rPr>
                <a:t>Measurements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C3956D-7D90-44A5-BC55-8BF6E0B03E36}"/>
                </a:ext>
              </a:extLst>
            </p:cNvPr>
            <p:cNvSpPr/>
            <p:nvPr/>
          </p:nvSpPr>
          <p:spPr>
            <a:xfrm>
              <a:off x="994420" y="4236708"/>
              <a:ext cx="3461372" cy="9946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D8DE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6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118A8D-06D5-49B4-8310-3CC6C7309209}"/>
                </a:ext>
              </a:extLst>
            </p:cNvPr>
            <p:cNvSpPr/>
            <p:nvPr/>
          </p:nvSpPr>
          <p:spPr>
            <a:xfrm>
              <a:off x="1032686" y="1014590"/>
              <a:ext cx="3442758" cy="9779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D8DE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 sz="16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A2E39A-82FB-4F85-9868-B856F6A057C8}"/>
                </a:ext>
              </a:extLst>
            </p:cNvPr>
            <p:cNvSpPr/>
            <p:nvPr/>
          </p:nvSpPr>
          <p:spPr>
            <a:xfrm>
              <a:off x="6103578" y="670334"/>
              <a:ext cx="4593220" cy="5475873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                  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                       </a:t>
              </a:r>
              <a:r>
                <a:rPr lang="en-US" sz="2400" b="1" dirty="0">
                  <a:solidFill>
                    <a:schemeClr val="tx1"/>
                  </a:solidFill>
                </a:rPr>
                <a:t>VRXPERIENCE Sound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sz="600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lvl="0" algn="ctr"/>
              <a:endParaRPr lang="en-US" sz="1600" b="1" dirty="0">
                <a:solidFill>
                  <a:schemeClr val="tx1"/>
                </a:solidFill>
              </a:endParaRPr>
            </a:p>
            <a:p>
              <a:pPr lvl="0" algn="ctr"/>
              <a:endParaRPr lang="en-US" sz="1600" b="1" dirty="0">
                <a:solidFill>
                  <a:schemeClr val="tx1"/>
                </a:solidFill>
              </a:endParaRPr>
            </a:p>
            <a:p>
              <a:pPr lvl="0" algn="ctr"/>
              <a:endParaRPr lang="fr-FR" sz="1600" b="1" dirty="0">
                <a:solidFill>
                  <a:schemeClr val="tx1"/>
                </a:solidFill>
              </a:endParaRPr>
            </a:p>
            <a:p>
              <a:pPr lvl="0" algn="ctr"/>
              <a:endParaRPr lang="fr-FR" sz="1600" b="1" dirty="0">
                <a:solidFill>
                  <a:schemeClr val="tx1"/>
                </a:solidFill>
              </a:endParaRPr>
            </a:p>
            <a:p>
              <a:pPr lvl="0" algn="ctr"/>
              <a:endParaRPr lang="fr-FR" sz="1600" b="1" dirty="0">
                <a:solidFill>
                  <a:schemeClr val="tx1"/>
                </a:solidFill>
              </a:endParaRPr>
            </a:p>
            <a:p>
              <a:pPr lvl="0" algn="ctr"/>
              <a:endParaRPr lang="en-US" sz="1600" b="1" dirty="0">
                <a:solidFill>
                  <a:schemeClr val="tx1"/>
                </a:solidFill>
              </a:endParaRPr>
            </a:p>
            <a:p>
              <a:pPr lvl="0" algn="ctr"/>
              <a:r>
                <a:rPr lang="en-US" sz="2000" b="1" dirty="0">
                  <a:solidFill>
                    <a:schemeClr val="tx1"/>
                  </a:solidFill>
                </a:rPr>
                <a:t>Post-process simulated data</a:t>
              </a:r>
              <a:br>
                <a:rPr lang="en-US" sz="2000" b="1" dirty="0">
                  <a:solidFill>
                    <a:schemeClr val="tx1"/>
                  </a:solidFill>
                </a:rPr>
              </a:br>
              <a:r>
                <a:rPr lang="en-US" sz="2000" b="1" dirty="0">
                  <a:solidFill>
                    <a:schemeClr val="tx1"/>
                  </a:solidFill>
                </a:rPr>
                <a:t>and test measurements</a:t>
              </a:r>
              <a:endParaRPr lang="en-US" sz="2400" b="1" dirty="0">
                <a:solidFill>
                  <a:schemeClr val="tx1"/>
                </a:solidFill>
              </a:endParaRPr>
            </a:p>
            <a:p>
              <a:pPr lvl="0" algn="ctr"/>
              <a:endParaRPr lang="en-US" sz="1100" b="1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827B578-4CF6-4EC7-9F5F-6E1DBB8A9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54142" y="4418454"/>
              <a:ext cx="801224" cy="67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2A5564-8A7F-464C-98E6-71FCDFB73113}"/>
                </a:ext>
              </a:extLst>
            </p:cNvPr>
            <p:cNvSpPr/>
            <p:nvPr/>
          </p:nvSpPr>
          <p:spPr>
            <a:xfrm>
              <a:off x="1894598" y="4285823"/>
              <a:ext cx="3308803" cy="1031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                   </a:t>
              </a:r>
              <a:r>
                <a:rPr lang="en-US" sz="1600" b="1" dirty="0"/>
                <a:t>MECHANICAL</a:t>
              </a:r>
            </a:p>
            <a:p>
              <a:r>
                <a:rPr lang="en-US" sz="1600" dirty="0">
                  <a:solidFill>
                    <a:srgbClr val="A3A3A3"/>
                  </a:solidFill>
                </a:rPr>
                <a:t>FEM simulation</a:t>
              </a:r>
            </a:p>
            <a:p>
              <a:r>
                <a:rPr lang="en-US" sz="1600" dirty="0">
                  <a:solidFill>
                    <a:srgbClr val="A3A3A3"/>
                  </a:solidFill>
                </a:rPr>
                <a:t>Vibro-acoustics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5BA9EA-4F61-437A-808C-4A922985175F}"/>
                </a:ext>
              </a:extLst>
            </p:cNvPr>
            <p:cNvSpPr/>
            <p:nvPr/>
          </p:nvSpPr>
          <p:spPr>
            <a:xfrm>
              <a:off x="2199336" y="1146612"/>
              <a:ext cx="2334528" cy="72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A3A3A3"/>
                  </a:solidFill>
                </a:rPr>
                <a:t>Test bench</a:t>
              </a:r>
            </a:p>
            <a:p>
              <a:r>
                <a:rPr lang="en-US" sz="1600" dirty="0">
                  <a:solidFill>
                    <a:srgbClr val="A3A3A3"/>
                  </a:solidFill>
                </a:rPr>
                <a:t>Real situation</a:t>
              </a:r>
              <a:endParaRPr lang="en-US" sz="1400" dirty="0">
                <a:solidFill>
                  <a:srgbClr val="A3A3A3"/>
                </a:solidFill>
              </a:endParaRPr>
            </a:p>
          </p:txBody>
        </p:sp>
        <p:pic>
          <p:nvPicPr>
            <p:cNvPr id="15" name="Picture 14" descr="A close up of a keyboard&#10;&#10;Description automatically generated">
              <a:extLst>
                <a:ext uri="{FF2B5EF4-FFF2-40B4-BE49-F238E27FC236}">
                  <a16:creationId xmlns:a16="http://schemas.microsoft.com/office/drawing/2014/main" id="{7724CECE-90F2-42A7-87ED-967DD2EF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435" y="1110766"/>
              <a:ext cx="1055844" cy="70395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41DCEDD-0BBF-4B63-89DC-9D546A724DE6}"/>
                </a:ext>
              </a:extLst>
            </p:cNvPr>
            <p:cNvSpPr/>
            <p:nvPr/>
          </p:nvSpPr>
          <p:spPr>
            <a:xfrm>
              <a:off x="994420" y="3036519"/>
              <a:ext cx="3461372" cy="1059013"/>
            </a:xfrm>
            <a:prstGeom prst="rect">
              <a:avLst/>
            </a:prstGeom>
            <a:noFill/>
            <a:ln w="19050">
              <a:solidFill>
                <a:srgbClr val="D8DE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6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239B34-B6C2-4053-92FE-8866B2EC7DCC}"/>
                </a:ext>
              </a:extLst>
            </p:cNvPr>
            <p:cNvSpPr/>
            <p:nvPr/>
          </p:nvSpPr>
          <p:spPr>
            <a:xfrm>
              <a:off x="1915089" y="3100937"/>
              <a:ext cx="2362199" cy="1031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                FLUENT</a:t>
              </a:r>
            </a:p>
            <a:p>
              <a:r>
                <a:rPr lang="en-US" sz="1600" dirty="0">
                  <a:solidFill>
                    <a:srgbClr val="A3A3A3"/>
                  </a:solidFill>
                </a:rPr>
                <a:t>CFD simulation</a:t>
              </a:r>
            </a:p>
            <a:p>
              <a:r>
                <a:rPr lang="fr-FR" sz="1600" dirty="0">
                  <a:solidFill>
                    <a:srgbClr val="A3A3A3"/>
                  </a:solidFill>
                </a:rPr>
                <a:t>Aero-</a:t>
              </a:r>
              <a:r>
                <a:rPr lang="fr-FR" sz="1600" dirty="0" err="1">
                  <a:solidFill>
                    <a:srgbClr val="A3A3A3"/>
                  </a:solidFill>
                </a:rPr>
                <a:t>acoustics</a:t>
              </a:r>
              <a:endParaRPr lang="en-US" sz="1600" dirty="0">
                <a:solidFill>
                  <a:srgbClr val="A3A3A3"/>
                </a:solidFill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6421B8B5-F7F0-486A-ADD4-5B6CF63A5DF6}"/>
                </a:ext>
              </a:extLst>
            </p:cNvPr>
            <p:cNvSpPr/>
            <p:nvPr/>
          </p:nvSpPr>
          <p:spPr>
            <a:xfrm>
              <a:off x="4599341" y="3388816"/>
              <a:ext cx="1219088" cy="384340"/>
            </a:xfrm>
            <a:prstGeom prst="rightArrow">
              <a:avLst/>
            </a:prstGeom>
            <a:gradFill flip="none" rotWithShape="1">
              <a:gsLst>
                <a:gs pos="0">
                  <a:srgbClr val="A3B3C3">
                    <a:tint val="66000"/>
                    <a:satMod val="160000"/>
                  </a:srgbClr>
                </a:gs>
                <a:gs pos="48000">
                  <a:srgbClr val="E7ECF1"/>
                </a:gs>
                <a:gs pos="100000">
                  <a:srgbClr val="A3B3C3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8575" cmpd="sng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80888" tIns="45720" rIns="80888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27237"/>
              <a:endParaRPr lang="en-US" sz="2000" b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2D72FB7B-F51C-48DA-A937-464A11EF74CE}"/>
                </a:ext>
              </a:extLst>
            </p:cNvPr>
            <p:cNvSpPr/>
            <p:nvPr/>
          </p:nvSpPr>
          <p:spPr>
            <a:xfrm>
              <a:off x="4583094" y="1243167"/>
              <a:ext cx="1219088" cy="384340"/>
            </a:xfrm>
            <a:prstGeom prst="rightArrow">
              <a:avLst/>
            </a:prstGeom>
            <a:gradFill flip="none" rotWithShape="1">
              <a:gsLst>
                <a:gs pos="0">
                  <a:srgbClr val="A3B3C3">
                    <a:tint val="66000"/>
                    <a:satMod val="160000"/>
                  </a:srgbClr>
                </a:gs>
                <a:gs pos="48000">
                  <a:srgbClr val="E7ECF1"/>
                </a:gs>
                <a:gs pos="100000">
                  <a:srgbClr val="A3B3C3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8575" cmpd="sng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80888" tIns="45720" rIns="80888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27237"/>
              <a:endParaRPr lang="en-US" sz="2000" b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BACC90D7-8A87-48F6-AACC-F3D5B8AF93CF}"/>
                </a:ext>
              </a:extLst>
            </p:cNvPr>
            <p:cNvSpPr txBox="1"/>
            <p:nvPr/>
          </p:nvSpPr>
          <p:spPr>
            <a:xfrm>
              <a:off x="914400" y="2517409"/>
              <a:ext cx="5511016" cy="57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3D496F"/>
                  </a:solidFill>
                  <a:ea typeface="ＭＳ Ｐゴシック"/>
                  <a:cs typeface="Gill Sans MT"/>
                </a:rPr>
                <a:t>Listen and analyze CAE results</a:t>
              </a:r>
            </a:p>
          </p:txBody>
        </p:sp>
        <p:pic>
          <p:nvPicPr>
            <p:cNvPr id="24" name="Picture 2" descr="RÃ©sultat de recherche d'images pour &quot;ansys fluent&quot;">
              <a:extLst>
                <a:ext uri="{FF2B5EF4-FFF2-40B4-BE49-F238E27FC236}">
                  <a16:creationId xmlns:a16="http://schemas.microsoft.com/office/drawing/2014/main" id="{2B2578A1-B15B-4EA6-AD79-6BBDB70064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46"/>
            <a:stretch/>
          </p:blipFill>
          <p:spPr bwMode="auto">
            <a:xfrm>
              <a:off x="1036141" y="3233571"/>
              <a:ext cx="837190" cy="725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43F6642-5213-47E7-9743-33150A507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" t="18890" r="-115" b="25631"/>
            <a:stretch/>
          </p:blipFill>
          <p:spPr>
            <a:xfrm>
              <a:off x="6693246" y="1873873"/>
              <a:ext cx="3431496" cy="2859211"/>
            </a:xfrm>
            <a:prstGeom prst="rect">
              <a:avLst/>
            </a:prstGeom>
          </p:spPr>
        </p:pic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7A28D492-A171-4CA0-9671-26D4CAC14DBC}"/>
                </a:ext>
              </a:extLst>
            </p:cNvPr>
            <p:cNvSpPr/>
            <p:nvPr/>
          </p:nvSpPr>
          <p:spPr>
            <a:xfrm>
              <a:off x="4599341" y="4523158"/>
              <a:ext cx="1219088" cy="384340"/>
            </a:xfrm>
            <a:prstGeom prst="rightArrow">
              <a:avLst/>
            </a:prstGeom>
            <a:gradFill flip="none" rotWithShape="1">
              <a:gsLst>
                <a:gs pos="0">
                  <a:srgbClr val="A3B3C3">
                    <a:tint val="66000"/>
                    <a:satMod val="160000"/>
                  </a:srgbClr>
                </a:gs>
                <a:gs pos="48000">
                  <a:srgbClr val="E7ECF1"/>
                </a:gs>
                <a:gs pos="100000">
                  <a:srgbClr val="A3B3C3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8575" cmpd="sng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80888" tIns="45720" rIns="80888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27237"/>
              <a:endParaRPr lang="en-US" sz="2000" b="1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29" name="Picture 2" descr="ANSYS Motion">
              <a:extLst>
                <a:ext uri="{FF2B5EF4-FFF2-40B4-BE49-F238E27FC236}">
                  <a16:creationId xmlns:a16="http://schemas.microsoft.com/office/drawing/2014/main" id="{0E006365-D1A6-49F4-BDD7-51260AEB1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601" y="5378801"/>
              <a:ext cx="667711" cy="858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742BE0-8680-493D-94AB-5DA164B0C51B}"/>
                </a:ext>
              </a:extLst>
            </p:cNvPr>
            <p:cNvSpPr/>
            <p:nvPr/>
          </p:nvSpPr>
          <p:spPr>
            <a:xfrm>
              <a:off x="-54513" y="6422425"/>
              <a:ext cx="12192000" cy="402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73C373ED-D1BC-4BC6-BA5D-C8BA3B2E4582}"/>
                </a:ext>
              </a:extLst>
            </p:cNvPr>
            <p:cNvSpPr/>
            <p:nvPr/>
          </p:nvSpPr>
          <p:spPr>
            <a:xfrm>
              <a:off x="4616462" y="5621781"/>
              <a:ext cx="1219088" cy="384340"/>
            </a:xfrm>
            <a:prstGeom prst="rightArrow">
              <a:avLst/>
            </a:prstGeom>
            <a:gradFill flip="none" rotWithShape="1">
              <a:gsLst>
                <a:gs pos="0">
                  <a:srgbClr val="A3B3C3">
                    <a:tint val="66000"/>
                    <a:satMod val="160000"/>
                  </a:srgbClr>
                </a:gs>
                <a:gs pos="48000">
                  <a:srgbClr val="E7ECF1"/>
                </a:gs>
                <a:gs pos="100000">
                  <a:srgbClr val="A3B3C3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8575" cmpd="sng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80888" tIns="45720" rIns="80888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27237"/>
              <a:endParaRPr lang="en-US" sz="2000" b="1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28A1A-60F6-47F3-A8DF-89F9F43C5A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38634C-BE90-4BE7-8CA9-274A6CCC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20" y="248862"/>
            <a:ext cx="11703760" cy="523275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VRXPERIENCE</a:t>
            </a:r>
          </a:p>
        </p:txBody>
      </p:sp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6ECF05-47A2-42B8-B198-0730132F74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24244" r="15906" b="31897"/>
          <a:stretch/>
        </p:blipFill>
        <p:spPr>
          <a:xfrm>
            <a:off x="2436820" y="3012316"/>
            <a:ext cx="739281" cy="249014"/>
          </a:xfrm>
          <a:prstGeom prst="rect">
            <a:avLst/>
          </a:prstGeom>
        </p:spPr>
      </p:pic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3967B8-87FD-4E5E-A268-6E74E7FA41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24244" r="15906" b="31897"/>
          <a:stretch/>
        </p:blipFill>
        <p:spPr>
          <a:xfrm>
            <a:off x="2436819" y="3966287"/>
            <a:ext cx="739281" cy="249014"/>
          </a:xfrm>
          <a:prstGeom prst="rect">
            <a:avLst/>
          </a:prstGeom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5D7897-8784-4AEE-8E90-DD7C0432D8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24244" r="15906" b="31897"/>
          <a:stretch/>
        </p:blipFill>
        <p:spPr>
          <a:xfrm>
            <a:off x="2436819" y="4846941"/>
            <a:ext cx="739281" cy="249014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339106-78E6-4BAB-BDFB-ECC233F4C1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24244" r="15906" b="31897"/>
          <a:stretch/>
        </p:blipFill>
        <p:spPr>
          <a:xfrm>
            <a:off x="6308012" y="1150321"/>
            <a:ext cx="1114164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0375"/>
      </p:ext>
    </p:extLst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B5D372-CEFB-4EE0-BEBC-336923477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B0F869-ABEA-45A5-B4F7-961AD7D3A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09" y="228600"/>
            <a:ext cx="11069739" cy="412394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VRXPERIENCE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923AC7-2D9A-4B71-A316-366F567E9082}"/>
              </a:ext>
            </a:extLst>
          </p:cNvPr>
          <p:cNvSpPr/>
          <p:nvPr/>
        </p:nvSpPr>
        <p:spPr>
          <a:xfrm>
            <a:off x="3222215" y="990600"/>
            <a:ext cx="2755753" cy="3570204"/>
          </a:xfrm>
          <a:prstGeom prst="roundRect">
            <a:avLst>
              <a:gd name="adj" fmla="val 1643"/>
            </a:avLst>
          </a:prstGeom>
          <a:gradFill flip="none" rotWithShape="1">
            <a:gsLst>
              <a:gs pos="0">
                <a:srgbClr val="A3B3C3">
                  <a:tint val="66000"/>
                  <a:satMod val="160000"/>
                </a:srgbClr>
              </a:gs>
              <a:gs pos="48000">
                <a:srgbClr val="E7ECF1"/>
              </a:gs>
              <a:gs pos="100000">
                <a:srgbClr val="A3B3C3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8575" cmpd="sng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80888" tIns="45720" rIns="80888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7237"/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64F38B7-0901-4737-AA21-8141AE8474F3}"/>
              </a:ext>
            </a:extLst>
          </p:cNvPr>
          <p:cNvSpPr/>
          <p:nvPr/>
        </p:nvSpPr>
        <p:spPr>
          <a:xfrm>
            <a:off x="6223459" y="990600"/>
            <a:ext cx="2755753" cy="3570204"/>
          </a:xfrm>
          <a:prstGeom prst="roundRect">
            <a:avLst>
              <a:gd name="adj" fmla="val 1643"/>
            </a:avLst>
          </a:prstGeom>
          <a:gradFill flip="none" rotWithShape="1">
            <a:gsLst>
              <a:gs pos="0">
                <a:srgbClr val="A3B3C3">
                  <a:tint val="66000"/>
                  <a:satMod val="160000"/>
                </a:srgbClr>
              </a:gs>
              <a:gs pos="48000">
                <a:srgbClr val="E7ECF1"/>
              </a:gs>
              <a:gs pos="100000">
                <a:srgbClr val="A3B3C3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8575" cmpd="sng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80888" tIns="45720" rIns="80888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7237"/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E06D18-2B5A-4660-B971-D4F465E6FFBB}"/>
              </a:ext>
            </a:extLst>
          </p:cNvPr>
          <p:cNvSpPr/>
          <p:nvPr/>
        </p:nvSpPr>
        <p:spPr>
          <a:xfrm>
            <a:off x="9224701" y="990600"/>
            <a:ext cx="2755753" cy="3570204"/>
          </a:xfrm>
          <a:prstGeom prst="roundRect">
            <a:avLst>
              <a:gd name="adj" fmla="val 1643"/>
            </a:avLst>
          </a:prstGeom>
          <a:gradFill flip="none" rotWithShape="1">
            <a:gsLst>
              <a:gs pos="0">
                <a:srgbClr val="A3B3C3">
                  <a:tint val="66000"/>
                  <a:satMod val="160000"/>
                </a:srgbClr>
              </a:gs>
              <a:gs pos="48000">
                <a:srgbClr val="E7ECF1"/>
              </a:gs>
              <a:gs pos="100000">
                <a:srgbClr val="A3B3C3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8575" cmpd="sng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80888" tIns="45720" rIns="80888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7237"/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E0BF6A-7B8F-48B1-9329-63A5A54B96E3}"/>
              </a:ext>
            </a:extLst>
          </p:cNvPr>
          <p:cNvSpPr/>
          <p:nvPr/>
        </p:nvSpPr>
        <p:spPr>
          <a:xfrm>
            <a:off x="3227634" y="990600"/>
            <a:ext cx="2740937" cy="1972883"/>
          </a:xfrm>
          <a:prstGeom prst="roundRect">
            <a:avLst>
              <a:gd name="adj" fmla="val 2000"/>
            </a:avLst>
          </a:prstGeom>
          <a:solidFill>
            <a:srgbClr val="7F9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F74D03-E966-43DB-BF47-FFDB3DEC7B95}"/>
              </a:ext>
            </a:extLst>
          </p:cNvPr>
          <p:cNvSpPr/>
          <p:nvPr/>
        </p:nvSpPr>
        <p:spPr>
          <a:xfrm>
            <a:off x="6239068" y="990600"/>
            <a:ext cx="2740937" cy="1972883"/>
          </a:xfrm>
          <a:prstGeom prst="roundRect">
            <a:avLst>
              <a:gd name="adj" fmla="val 2000"/>
            </a:avLst>
          </a:prstGeom>
          <a:solidFill>
            <a:srgbClr val="7F9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4204D25-B32B-421D-8CDC-9E89EA5466AE}"/>
              </a:ext>
            </a:extLst>
          </p:cNvPr>
          <p:cNvSpPr/>
          <p:nvPr/>
        </p:nvSpPr>
        <p:spPr>
          <a:xfrm>
            <a:off x="9227942" y="990600"/>
            <a:ext cx="2740937" cy="1972883"/>
          </a:xfrm>
          <a:prstGeom prst="roundRect">
            <a:avLst>
              <a:gd name="adj" fmla="val 2000"/>
            </a:avLst>
          </a:prstGeom>
          <a:solidFill>
            <a:srgbClr val="7F9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4D82935-6A0B-4740-A9EE-B038697ED858}"/>
              </a:ext>
            </a:extLst>
          </p:cNvPr>
          <p:cNvSpPr/>
          <p:nvPr/>
        </p:nvSpPr>
        <p:spPr>
          <a:xfrm>
            <a:off x="220974" y="990600"/>
            <a:ext cx="2755753" cy="3570204"/>
          </a:xfrm>
          <a:prstGeom prst="roundRect">
            <a:avLst>
              <a:gd name="adj" fmla="val 1643"/>
            </a:avLst>
          </a:prstGeom>
          <a:gradFill flip="none" rotWithShape="1">
            <a:gsLst>
              <a:gs pos="0">
                <a:srgbClr val="A3B3C3">
                  <a:tint val="66000"/>
                  <a:satMod val="160000"/>
                </a:srgbClr>
              </a:gs>
              <a:gs pos="48000">
                <a:srgbClr val="E7ECF1"/>
              </a:gs>
              <a:gs pos="100000">
                <a:srgbClr val="A3B3C3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8575" cmpd="sng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80888" tIns="45720" rIns="80888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7237"/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6418C8-943B-4367-9ECF-770AA174D6A4}"/>
              </a:ext>
            </a:extLst>
          </p:cNvPr>
          <p:cNvSpPr/>
          <p:nvPr/>
        </p:nvSpPr>
        <p:spPr>
          <a:xfrm>
            <a:off x="228600" y="990600"/>
            <a:ext cx="2740937" cy="1972883"/>
          </a:xfrm>
          <a:prstGeom prst="roundRect">
            <a:avLst>
              <a:gd name="adj" fmla="val 2505"/>
            </a:avLst>
          </a:prstGeom>
          <a:solidFill>
            <a:srgbClr val="7F9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8168AE-D6BB-4C67-8515-527A60CB5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1" t="34159" r="80608" b="46743"/>
          <a:stretch/>
        </p:blipFill>
        <p:spPr>
          <a:xfrm>
            <a:off x="9766518" y="1074216"/>
            <a:ext cx="1736202" cy="1759353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5599C2-BBD5-452D-BDD6-7183FC2FC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85" t="34062" r="53014" b="46840"/>
          <a:stretch/>
        </p:blipFill>
        <p:spPr>
          <a:xfrm>
            <a:off x="726203" y="1075093"/>
            <a:ext cx="1736202" cy="1759353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03DF08-06B4-4325-B16F-02634F567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79" t="34160" r="25520" b="46742"/>
          <a:stretch/>
        </p:blipFill>
        <p:spPr>
          <a:xfrm>
            <a:off x="6733234" y="1086830"/>
            <a:ext cx="1736202" cy="1759353"/>
          </a:xfrm>
          <a:prstGeom prst="ellipse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29BCAD-5CD1-49FC-AAFE-D064A98ECEC6}"/>
              </a:ext>
            </a:extLst>
          </p:cNvPr>
          <p:cNvSpPr/>
          <p:nvPr/>
        </p:nvSpPr>
        <p:spPr>
          <a:xfrm>
            <a:off x="9195336" y="3007213"/>
            <a:ext cx="277354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B4B62"/>
                </a:solidFill>
              </a:rPr>
              <a:t>Combine sources</a:t>
            </a:r>
          </a:p>
          <a:p>
            <a:pPr algn="ctr"/>
            <a:endParaRPr lang="en-US" dirty="0">
              <a:solidFill>
                <a:srgbClr val="3B4B62"/>
              </a:solidFill>
            </a:endParaRPr>
          </a:p>
          <a:p>
            <a:pPr algn="ctr"/>
            <a:r>
              <a:rPr lang="en-US" dirty="0">
                <a:solidFill>
                  <a:srgbClr val="3B4B62"/>
                </a:solidFill>
              </a:rPr>
              <a:t>to understand their</a:t>
            </a:r>
          </a:p>
          <a:p>
            <a:pPr algn="ctr"/>
            <a:r>
              <a:rPr lang="en-US" dirty="0">
                <a:solidFill>
                  <a:srgbClr val="3B4B62"/>
                </a:solidFill>
              </a:rPr>
              <a:t>influence on overall noise</a:t>
            </a:r>
          </a:p>
          <a:p>
            <a:pPr algn="ctr"/>
            <a:r>
              <a:rPr lang="en-US" sz="1200" dirty="0">
                <a:solidFill>
                  <a:srgbClr val="3B4B62"/>
                </a:solidFill>
              </a:rPr>
              <a:t>e.g. HVAC, Wind Noise, Tire Noise,</a:t>
            </a:r>
          </a:p>
          <a:p>
            <a:pPr algn="ctr"/>
            <a:r>
              <a:rPr lang="en-US" sz="1200" dirty="0">
                <a:solidFill>
                  <a:srgbClr val="3B4B62"/>
                </a:solidFill>
              </a:rPr>
              <a:t> Engine Noise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200361-7224-4F5C-9CA8-FC5E3FD6FCA9}"/>
              </a:ext>
            </a:extLst>
          </p:cNvPr>
          <p:cNvSpPr/>
          <p:nvPr/>
        </p:nvSpPr>
        <p:spPr>
          <a:xfrm>
            <a:off x="3222213" y="3034688"/>
            <a:ext cx="27379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B4B62"/>
                </a:solidFill>
              </a:rPr>
              <a:t>Define acceptability</a:t>
            </a:r>
          </a:p>
          <a:p>
            <a:pPr algn="ctr"/>
            <a:endParaRPr lang="en-US" dirty="0">
              <a:solidFill>
                <a:srgbClr val="3B4B62"/>
              </a:solidFill>
            </a:endParaRPr>
          </a:p>
          <a:p>
            <a:pPr algn="ctr"/>
            <a:r>
              <a:rPr lang="en-US" dirty="0">
                <a:solidFill>
                  <a:srgbClr val="3B4B62"/>
                </a:solidFill>
              </a:rPr>
              <a:t>based on psychoacoustics and Human perception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4E52A5-7CF3-490B-BBA4-67D7B846B239}"/>
              </a:ext>
            </a:extLst>
          </p:cNvPr>
          <p:cNvGrpSpPr/>
          <p:nvPr/>
        </p:nvGrpSpPr>
        <p:grpSpPr>
          <a:xfrm>
            <a:off x="3725941" y="1075093"/>
            <a:ext cx="1736202" cy="1759353"/>
            <a:chOff x="3052823" y="2195613"/>
            <a:chExt cx="1736202" cy="17593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664702A-1672-4E83-BAC8-4C3B4C91E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385" t="34062" r="53014" b="46840"/>
            <a:stretch/>
          </p:blipFill>
          <p:spPr>
            <a:xfrm>
              <a:off x="3052823" y="2195613"/>
              <a:ext cx="1736202" cy="1759353"/>
            </a:xfrm>
            <a:prstGeom prst="ellipse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11CBFB3-32D1-4637-A6A0-F8C61EAA9EC2}"/>
                </a:ext>
              </a:extLst>
            </p:cNvPr>
            <p:cNvSpPr/>
            <p:nvPr/>
          </p:nvSpPr>
          <p:spPr>
            <a:xfrm>
              <a:off x="3425190" y="2632710"/>
              <a:ext cx="979170" cy="933450"/>
            </a:xfrm>
            <a:prstGeom prst="ellipse">
              <a:avLst/>
            </a:prstGeom>
            <a:solidFill>
              <a:srgbClr val="FFA600"/>
            </a:solidFill>
            <a:ln w="28575">
              <a:solidFill>
                <a:srgbClr val="FFA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44E82DD-C656-4386-8417-151CA1570CDD}"/>
                </a:ext>
              </a:extLst>
            </p:cNvPr>
            <p:cNvCxnSpPr/>
            <p:nvPr/>
          </p:nvCxnSpPr>
          <p:spPr>
            <a:xfrm>
              <a:off x="3611880" y="2786380"/>
              <a:ext cx="0" cy="548640"/>
            </a:xfrm>
            <a:prstGeom prst="line">
              <a:avLst/>
            </a:prstGeom>
            <a:ln w="28575">
              <a:solidFill>
                <a:srgbClr val="3B4B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4CDE05A-5266-4CA9-B892-67F06265B32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21760" y="3020060"/>
              <a:ext cx="0" cy="640080"/>
            </a:xfrm>
            <a:prstGeom prst="line">
              <a:avLst/>
            </a:prstGeom>
            <a:ln w="28575">
              <a:solidFill>
                <a:srgbClr val="3B4B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02F085C-02AD-4FAC-BE06-3BC5EABEF7B6}"/>
                </a:ext>
              </a:extLst>
            </p:cNvPr>
            <p:cNvSpPr/>
            <p:nvPr/>
          </p:nvSpPr>
          <p:spPr>
            <a:xfrm>
              <a:off x="3608910" y="2979664"/>
              <a:ext cx="620619" cy="214726"/>
            </a:xfrm>
            <a:custGeom>
              <a:avLst/>
              <a:gdLst>
                <a:gd name="connsiteX0" fmla="*/ 0 w 620619"/>
                <a:gd name="connsiteY0" fmla="*/ 214726 h 214726"/>
                <a:gd name="connsiteX1" fmla="*/ 220980 w 620619"/>
                <a:gd name="connsiteY1" fmla="*/ 1366 h 214726"/>
                <a:gd name="connsiteX2" fmla="*/ 571500 w 620619"/>
                <a:gd name="connsiteY2" fmla="*/ 123286 h 214726"/>
                <a:gd name="connsiteX3" fmla="*/ 609600 w 620619"/>
                <a:gd name="connsiteY3" fmla="*/ 123286 h 21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619" h="214726">
                  <a:moveTo>
                    <a:pt x="0" y="214726"/>
                  </a:moveTo>
                  <a:cubicBezTo>
                    <a:pt x="62865" y="115666"/>
                    <a:pt x="125730" y="16606"/>
                    <a:pt x="220980" y="1366"/>
                  </a:cubicBezTo>
                  <a:cubicBezTo>
                    <a:pt x="316230" y="-13874"/>
                    <a:pt x="506730" y="102966"/>
                    <a:pt x="571500" y="123286"/>
                  </a:cubicBezTo>
                  <a:cubicBezTo>
                    <a:pt x="636270" y="143606"/>
                    <a:pt x="622935" y="133446"/>
                    <a:pt x="609600" y="123286"/>
                  </a:cubicBezTo>
                </a:path>
              </a:pathLst>
            </a:custGeom>
            <a:noFill/>
            <a:ln w="28575">
              <a:solidFill>
                <a:srgbClr val="3B4B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iley Face 24">
              <a:extLst>
                <a:ext uri="{FF2B5EF4-FFF2-40B4-BE49-F238E27FC236}">
                  <a16:creationId xmlns:a16="http://schemas.microsoft.com/office/drawing/2014/main" id="{65D14B09-DB47-4084-B81C-A608CCE7D7D7}"/>
                </a:ext>
              </a:extLst>
            </p:cNvPr>
            <p:cNvSpPr/>
            <p:nvPr/>
          </p:nvSpPr>
          <p:spPr>
            <a:xfrm>
              <a:off x="3972400" y="2784778"/>
              <a:ext cx="182880" cy="182880"/>
            </a:xfrm>
            <a:prstGeom prst="smileyFace">
              <a:avLst>
                <a:gd name="adj" fmla="val -4653"/>
              </a:avLst>
            </a:prstGeom>
            <a:noFill/>
            <a:ln w="19050">
              <a:solidFill>
                <a:srgbClr val="3B4B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iley Face 25">
              <a:extLst>
                <a:ext uri="{FF2B5EF4-FFF2-40B4-BE49-F238E27FC236}">
                  <a16:creationId xmlns:a16="http://schemas.microsoft.com/office/drawing/2014/main" id="{C7A01FA2-C973-4FD6-8F49-AD33A122D608}"/>
                </a:ext>
              </a:extLst>
            </p:cNvPr>
            <p:cNvSpPr/>
            <p:nvPr/>
          </p:nvSpPr>
          <p:spPr>
            <a:xfrm>
              <a:off x="3736339" y="3102026"/>
              <a:ext cx="182880" cy="182880"/>
            </a:xfrm>
            <a:prstGeom prst="smileyFace">
              <a:avLst>
                <a:gd name="adj" fmla="val 4653"/>
              </a:avLst>
            </a:prstGeom>
            <a:noFill/>
            <a:ln w="19050">
              <a:solidFill>
                <a:srgbClr val="3B4B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286AC7C-FD23-4760-91DA-773F56ACC9FC}"/>
              </a:ext>
            </a:extLst>
          </p:cNvPr>
          <p:cNvSpPr/>
          <p:nvPr/>
        </p:nvSpPr>
        <p:spPr>
          <a:xfrm>
            <a:off x="238760" y="3034688"/>
            <a:ext cx="27379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B4B62"/>
                </a:solidFill>
              </a:rPr>
              <a:t>Listen simulation</a:t>
            </a:r>
          </a:p>
          <a:p>
            <a:pPr algn="ctr"/>
            <a:endParaRPr lang="fr-FR" dirty="0">
              <a:solidFill>
                <a:srgbClr val="3B4B62"/>
              </a:solidFill>
            </a:endParaRPr>
          </a:p>
          <a:p>
            <a:pPr algn="ctr"/>
            <a:r>
              <a:rPr lang="fr-FR" dirty="0">
                <a:solidFill>
                  <a:srgbClr val="3B4B62"/>
                </a:solidFill>
              </a:rPr>
              <a:t>ra</a:t>
            </a:r>
            <a:r>
              <a:rPr lang="en-US" dirty="0">
                <a:solidFill>
                  <a:srgbClr val="3B4B62"/>
                </a:solidFill>
              </a:rPr>
              <a:t>ther than evaluating noises looking at curve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D101EE-E980-4712-A7F0-E16B3AB087A6}"/>
              </a:ext>
            </a:extLst>
          </p:cNvPr>
          <p:cNvSpPr/>
          <p:nvPr/>
        </p:nvSpPr>
        <p:spPr>
          <a:xfrm>
            <a:off x="6223456" y="3034688"/>
            <a:ext cx="275575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B4B62"/>
                </a:solidFill>
              </a:rPr>
              <a:t>Reshape the sound</a:t>
            </a:r>
          </a:p>
          <a:p>
            <a:pPr algn="ctr"/>
            <a:endParaRPr lang="en-US" dirty="0">
              <a:solidFill>
                <a:srgbClr val="3B4B62"/>
              </a:solidFill>
            </a:endParaRPr>
          </a:p>
          <a:p>
            <a:pPr algn="ctr"/>
            <a:r>
              <a:rPr lang="en-US" dirty="0">
                <a:solidFill>
                  <a:srgbClr val="3B4B62"/>
                </a:solidFill>
              </a:rPr>
              <a:t>rather than simply trying</a:t>
            </a:r>
            <a:br>
              <a:rPr lang="en-US" dirty="0">
                <a:solidFill>
                  <a:srgbClr val="3B4B62"/>
                </a:solidFill>
              </a:rPr>
            </a:br>
            <a:r>
              <a:rPr lang="en-US" dirty="0">
                <a:solidFill>
                  <a:srgbClr val="3B4B62"/>
                </a:solidFill>
              </a:rPr>
              <a:t>to reduce its level</a:t>
            </a:r>
          </a:p>
        </p:txBody>
      </p:sp>
    </p:spTree>
    <p:extLst>
      <p:ext uri="{BB962C8B-B14F-4D97-AF65-F5344CB8AC3E}">
        <p14:creationId xmlns:p14="http://schemas.microsoft.com/office/powerpoint/2010/main" val="1779166389"/>
      </p:ext>
    </p:extLst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6BBD1-5FEF-45AA-A610-770F288BB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C06CF-F38E-48F8-957E-F5F8440C0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5" r="9231"/>
          <a:stretch/>
        </p:blipFill>
        <p:spPr>
          <a:xfrm>
            <a:off x="838200" y="1643297"/>
            <a:ext cx="6421926" cy="445121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5DF4D1F-7122-46F2-BB4A-896ABF2D1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48" y="185250"/>
            <a:ext cx="11666838" cy="523275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Tonal peak level - What if scenario and target definition</a:t>
            </a:r>
            <a:endParaRPr lang="en" sz="3200" dirty="0">
              <a:latin typeface="Calibri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0279FC3-7770-478E-9BE7-71B98F632FE5}"/>
              </a:ext>
            </a:extLst>
          </p:cNvPr>
          <p:cNvSpPr txBox="1">
            <a:spLocks/>
          </p:cNvSpPr>
          <p:nvPr/>
        </p:nvSpPr>
        <p:spPr>
          <a:xfrm>
            <a:off x="547492" y="793600"/>
            <a:ext cx="6348593" cy="456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C4B64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Inputs</a:t>
            </a:r>
            <a:r>
              <a:rPr lang="en-US" sz="2400" b="0" dirty="0">
                <a:solidFill>
                  <a:schemeClr val="tx1"/>
                </a:solidFill>
              </a:rPr>
              <a:t>: measurements or CFD simulation</a:t>
            </a:r>
            <a:endParaRPr lang="en" sz="2400" b="0" dirty="0">
              <a:solidFill>
                <a:schemeClr val="tx1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5F61A1B-31AC-497D-B5E4-8E5948944AFF}"/>
              </a:ext>
            </a:extLst>
          </p:cNvPr>
          <p:cNvSpPr txBox="1">
            <a:spLocks/>
          </p:cNvSpPr>
          <p:nvPr/>
        </p:nvSpPr>
        <p:spPr>
          <a:xfrm>
            <a:off x="548587" y="1153476"/>
            <a:ext cx="9126488" cy="456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C4B64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Isolate BPF, mix, modify </a:t>
            </a:r>
            <a:r>
              <a:rPr lang="en-US" sz="2400" u="sng" dirty="0"/>
              <a:t>tonal peak level</a:t>
            </a:r>
            <a:r>
              <a:rPr lang="en-US" sz="2400" dirty="0"/>
              <a:t>, listen and save</a:t>
            </a:r>
            <a:endParaRPr lang="en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A448EA-15E4-4476-A45E-F763B035341F}"/>
              </a:ext>
            </a:extLst>
          </p:cNvPr>
          <p:cNvGrpSpPr/>
          <p:nvPr/>
        </p:nvGrpSpPr>
        <p:grpSpPr>
          <a:xfrm>
            <a:off x="8458200" y="1643297"/>
            <a:ext cx="1680990" cy="4422301"/>
            <a:chOff x="9332916" y="1526170"/>
            <a:chExt cx="2235634" cy="469445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Action Button: Sound 9">
              <a:hlinkClick r:id="" action="ppaction://noaction" highlightClick="1">
                <a:snd r:embed="rId3" name="ori.wav"/>
              </a:hlinkClick>
              <a:extLst>
                <a:ext uri="{FF2B5EF4-FFF2-40B4-BE49-F238E27FC236}">
                  <a16:creationId xmlns:a16="http://schemas.microsoft.com/office/drawing/2014/main" id="{65A2D1D6-522B-4F3F-8CB9-24D687EF71A9}"/>
                </a:ext>
              </a:extLst>
            </p:cNvPr>
            <p:cNvSpPr/>
            <p:nvPr/>
          </p:nvSpPr>
          <p:spPr>
            <a:xfrm>
              <a:off x="11084561" y="3797417"/>
              <a:ext cx="474562" cy="416689"/>
            </a:xfrm>
            <a:prstGeom prst="actionButtonSound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C000"/>
                </a:solidFill>
              </a:endParaRPr>
            </a:p>
          </p:txBody>
        </p:sp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0E91334C-3900-4EDD-BA5F-47FB1CF487DF}"/>
                </a:ext>
              </a:extLst>
            </p:cNvPr>
            <p:cNvSpPr txBox="1">
              <a:spLocks/>
            </p:cNvSpPr>
            <p:nvPr/>
          </p:nvSpPr>
          <p:spPr>
            <a:xfrm>
              <a:off x="9338864" y="3842581"/>
              <a:ext cx="1325848" cy="33518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C4B64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</a:pPr>
              <a:r>
                <a:rPr lang="en-US" sz="1800" b="0">
                  <a:solidFill>
                    <a:srgbClr val="FFC000"/>
                  </a:solidFill>
                </a:rPr>
                <a:t>Original</a:t>
              </a:r>
              <a:endParaRPr lang="en" sz="1800" b="0">
                <a:solidFill>
                  <a:srgbClr val="FFC000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392934B-E962-498F-9FD0-EDC8A85C51FD}"/>
                </a:ext>
              </a:extLst>
            </p:cNvPr>
            <p:cNvCxnSpPr/>
            <p:nvPr/>
          </p:nvCxnSpPr>
          <p:spPr>
            <a:xfrm>
              <a:off x="10817112" y="1899694"/>
              <a:ext cx="0" cy="4320927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F719695-E81F-4596-BC57-02EE9886298D}"/>
                </a:ext>
              </a:extLst>
            </p:cNvPr>
            <p:cNvCxnSpPr/>
            <p:nvPr/>
          </p:nvCxnSpPr>
          <p:spPr>
            <a:xfrm>
              <a:off x="10727479" y="4011168"/>
              <a:ext cx="18288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C3F7652-6FED-4A26-93C9-728E494B8ECC}"/>
                </a:ext>
              </a:extLst>
            </p:cNvPr>
            <p:cNvCxnSpPr/>
            <p:nvPr/>
          </p:nvCxnSpPr>
          <p:spPr>
            <a:xfrm>
              <a:off x="10726180" y="4703594"/>
              <a:ext cx="18288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9CE0AFC-D40A-4A30-A5B5-28D35A83AEAF}"/>
                </a:ext>
              </a:extLst>
            </p:cNvPr>
            <p:cNvCxnSpPr/>
            <p:nvPr/>
          </p:nvCxnSpPr>
          <p:spPr>
            <a:xfrm>
              <a:off x="10722907" y="5381774"/>
              <a:ext cx="18288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ABD4909-E65D-4F71-88EB-F47ACB5B352F}"/>
                </a:ext>
              </a:extLst>
            </p:cNvPr>
            <p:cNvCxnSpPr/>
            <p:nvPr/>
          </p:nvCxnSpPr>
          <p:spPr>
            <a:xfrm>
              <a:off x="10726180" y="2669054"/>
              <a:ext cx="18288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1D6CEB-C54E-4EFB-B51C-87558DA3A5A8}"/>
                </a:ext>
              </a:extLst>
            </p:cNvPr>
            <p:cNvCxnSpPr/>
            <p:nvPr/>
          </p:nvCxnSpPr>
          <p:spPr>
            <a:xfrm>
              <a:off x="10727479" y="3339614"/>
              <a:ext cx="18288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ction Button: Sound 17">
              <a:hlinkClick r:id="" action="ppaction://noaction" highlightClick="1">
                <a:snd r:embed="rId4" name="4.wav"/>
              </a:hlinkClick>
              <a:extLst>
                <a:ext uri="{FF2B5EF4-FFF2-40B4-BE49-F238E27FC236}">
                  <a16:creationId xmlns:a16="http://schemas.microsoft.com/office/drawing/2014/main" id="{36F2B67B-3946-467D-99EF-683DDD366F57}"/>
                </a:ext>
              </a:extLst>
            </p:cNvPr>
            <p:cNvSpPr/>
            <p:nvPr/>
          </p:nvSpPr>
          <p:spPr>
            <a:xfrm>
              <a:off x="11084561" y="3139466"/>
              <a:ext cx="474562" cy="416689"/>
            </a:xfrm>
            <a:prstGeom prst="actionButtonSound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C000"/>
                </a:solidFill>
              </a:endParaRPr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id="{75D43F01-2589-410F-B18B-141447917D6A}"/>
                </a:ext>
              </a:extLst>
            </p:cNvPr>
            <p:cNvSpPr txBox="1">
              <a:spLocks/>
            </p:cNvSpPr>
            <p:nvPr/>
          </p:nvSpPr>
          <p:spPr>
            <a:xfrm>
              <a:off x="9338864" y="3139466"/>
              <a:ext cx="1325848" cy="33518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C4B64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</a:pPr>
              <a:r>
                <a:rPr lang="en-US" sz="1800" b="0" dirty="0">
                  <a:solidFill>
                    <a:srgbClr val="FFC000"/>
                  </a:solidFill>
                </a:rPr>
                <a:t>+ 4 dB</a:t>
              </a:r>
              <a:endParaRPr lang="en" sz="1800" b="0" dirty="0">
                <a:solidFill>
                  <a:srgbClr val="FFC000"/>
                </a:solidFill>
              </a:endParaRPr>
            </a:p>
          </p:txBody>
        </p:sp>
        <p:sp>
          <p:nvSpPr>
            <p:cNvPr id="20" name="Title 3">
              <a:extLst>
                <a:ext uri="{FF2B5EF4-FFF2-40B4-BE49-F238E27FC236}">
                  <a16:creationId xmlns:a16="http://schemas.microsoft.com/office/drawing/2014/main" id="{E5ACC169-2046-42DF-B553-B1E7DDA19254}"/>
                </a:ext>
              </a:extLst>
            </p:cNvPr>
            <p:cNvSpPr txBox="1">
              <a:spLocks/>
            </p:cNvSpPr>
            <p:nvPr/>
          </p:nvSpPr>
          <p:spPr>
            <a:xfrm>
              <a:off x="9338864" y="4505472"/>
              <a:ext cx="1325848" cy="33518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C4B64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</a:pPr>
              <a:r>
                <a:rPr lang="en-US" sz="1800" b="0" dirty="0">
                  <a:solidFill>
                    <a:srgbClr val="FFC000"/>
                  </a:solidFill>
                </a:rPr>
                <a:t>- 4 dB</a:t>
              </a:r>
              <a:endParaRPr lang="en" sz="1800" b="0" dirty="0">
                <a:solidFill>
                  <a:srgbClr val="FFC000"/>
                </a:solidFill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51CE5EB0-7AEF-4BD0-8357-FE0EB1F0A191}"/>
                </a:ext>
              </a:extLst>
            </p:cNvPr>
            <p:cNvSpPr txBox="1">
              <a:spLocks/>
            </p:cNvSpPr>
            <p:nvPr/>
          </p:nvSpPr>
          <p:spPr>
            <a:xfrm>
              <a:off x="9332916" y="2501461"/>
              <a:ext cx="1325848" cy="33518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C4B64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</a:pPr>
              <a:r>
                <a:rPr lang="en-US" sz="1800" b="0" dirty="0">
                  <a:solidFill>
                    <a:srgbClr val="FFC000"/>
                  </a:solidFill>
                </a:rPr>
                <a:t>+ 8 dB</a:t>
              </a:r>
              <a:endParaRPr lang="en" sz="1800" b="0" dirty="0">
                <a:solidFill>
                  <a:srgbClr val="FFC000"/>
                </a:solidFill>
              </a:endParaRPr>
            </a:p>
          </p:txBody>
        </p:sp>
        <p:sp>
          <p:nvSpPr>
            <p:cNvPr id="22" name="Title 3">
              <a:extLst>
                <a:ext uri="{FF2B5EF4-FFF2-40B4-BE49-F238E27FC236}">
                  <a16:creationId xmlns:a16="http://schemas.microsoft.com/office/drawing/2014/main" id="{8318F96D-8F6E-4A81-AD95-B0B7324D15EE}"/>
                </a:ext>
              </a:extLst>
            </p:cNvPr>
            <p:cNvSpPr txBox="1">
              <a:spLocks/>
            </p:cNvSpPr>
            <p:nvPr/>
          </p:nvSpPr>
          <p:spPr>
            <a:xfrm>
              <a:off x="9569746" y="5214181"/>
              <a:ext cx="1103319" cy="33518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C4B64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</a:pPr>
              <a:r>
                <a:rPr lang="en-US" sz="1800" b="0" dirty="0">
                  <a:solidFill>
                    <a:srgbClr val="FFC000"/>
                  </a:solidFill>
                </a:rPr>
                <a:t>- 8 dB</a:t>
              </a:r>
              <a:endParaRPr lang="en" sz="1800" b="0" dirty="0">
                <a:solidFill>
                  <a:srgbClr val="FFC000"/>
                </a:solidFill>
              </a:endParaRPr>
            </a:p>
          </p:txBody>
        </p:sp>
        <p:sp>
          <p:nvSpPr>
            <p:cNvPr id="23" name="Action Button: Sound 22">
              <a:hlinkClick r:id="" action="ppaction://noaction" highlightClick="1">
                <a:snd r:embed="rId5" name="8.wav"/>
              </a:hlinkClick>
              <a:extLst>
                <a:ext uri="{FF2B5EF4-FFF2-40B4-BE49-F238E27FC236}">
                  <a16:creationId xmlns:a16="http://schemas.microsoft.com/office/drawing/2014/main" id="{546ECD59-C629-499B-8576-D18B64D66B4B}"/>
                </a:ext>
              </a:extLst>
            </p:cNvPr>
            <p:cNvSpPr/>
            <p:nvPr/>
          </p:nvSpPr>
          <p:spPr>
            <a:xfrm>
              <a:off x="11084561" y="2460708"/>
              <a:ext cx="474562" cy="416689"/>
            </a:xfrm>
            <a:prstGeom prst="actionButtonSound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C000"/>
                </a:solidFill>
              </a:endParaRPr>
            </a:p>
          </p:txBody>
        </p:sp>
        <p:sp>
          <p:nvSpPr>
            <p:cNvPr id="24" name="Action Button: Sound 23">
              <a:hlinkClick r:id="" action="ppaction://noaction" highlightClick="1">
                <a:snd r:embed="rId6" name="-8.wav"/>
              </a:hlinkClick>
              <a:extLst>
                <a:ext uri="{FF2B5EF4-FFF2-40B4-BE49-F238E27FC236}">
                  <a16:creationId xmlns:a16="http://schemas.microsoft.com/office/drawing/2014/main" id="{42340682-B297-4EC1-ACE2-21B9632B23BC}"/>
                </a:ext>
              </a:extLst>
            </p:cNvPr>
            <p:cNvSpPr/>
            <p:nvPr/>
          </p:nvSpPr>
          <p:spPr>
            <a:xfrm>
              <a:off x="11093988" y="5132677"/>
              <a:ext cx="474562" cy="416689"/>
            </a:xfrm>
            <a:prstGeom prst="actionButtonSound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C000"/>
                </a:solidFill>
              </a:endParaRPr>
            </a:p>
          </p:txBody>
        </p:sp>
        <p:sp>
          <p:nvSpPr>
            <p:cNvPr id="25" name="Action Button: Sound 24">
              <a:hlinkClick r:id="" action="ppaction://noaction" highlightClick="1">
                <a:snd r:embed="rId7" name="-4.wav"/>
              </a:hlinkClick>
              <a:extLst>
                <a:ext uri="{FF2B5EF4-FFF2-40B4-BE49-F238E27FC236}">
                  <a16:creationId xmlns:a16="http://schemas.microsoft.com/office/drawing/2014/main" id="{BF637653-1A1C-49CA-AC63-BEF2464D1AFC}"/>
                </a:ext>
              </a:extLst>
            </p:cNvPr>
            <p:cNvSpPr/>
            <p:nvPr/>
          </p:nvSpPr>
          <p:spPr>
            <a:xfrm>
              <a:off x="11093988" y="4474726"/>
              <a:ext cx="474562" cy="416689"/>
            </a:xfrm>
            <a:prstGeom prst="actionButtonSound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C000"/>
                </a:solidFill>
              </a:endParaRPr>
            </a:p>
          </p:txBody>
        </p:sp>
        <p:sp>
          <p:nvSpPr>
            <p:cNvPr id="26" name="Title 3">
              <a:extLst>
                <a:ext uri="{FF2B5EF4-FFF2-40B4-BE49-F238E27FC236}">
                  <a16:creationId xmlns:a16="http://schemas.microsoft.com/office/drawing/2014/main" id="{D105B025-8F86-425D-8199-1398D25BB7A3}"/>
                </a:ext>
              </a:extLst>
            </p:cNvPr>
            <p:cNvSpPr txBox="1">
              <a:spLocks/>
            </p:cNvSpPr>
            <p:nvPr/>
          </p:nvSpPr>
          <p:spPr>
            <a:xfrm>
              <a:off x="9473681" y="1526170"/>
              <a:ext cx="2003592" cy="33518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C4B64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</a:pPr>
              <a:r>
                <a:rPr lang="en-US" sz="1800" b="0" dirty="0">
                  <a:solidFill>
                    <a:srgbClr val="FFC000"/>
                  </a:solidFill>
                </a:rPr>
                <a:t>Tonal peak</a:t>
              </a:r>
              <a:endParaRPr lang="en" sz="1800" b="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622604"/>
      </p:ext>
    </p:extLst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ED4401-6B6B-4044-ADA2-F0DCBCEB1C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467A8F3-29C8-4A5C-9709-409552A16E91}"/>
              </a:ext>
            </a:extLst>
          </p:cNvPr>
          <p:cNvSpPr txBox="1">
            <a:spLocks/>
          </p:cNvSpPr>
          <p:nvPr/>
        </p:nvSpPr>
        <p:spPr>
          <a:xfrm>
            <a:off x="572548" y="1917452"/>
            <a:ext cx="7761653" cy="10093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C4B64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</a:pPr>
            <a:r>
              <a:rPr lang="en-US" sz="2000" dirty="0"/>
              <a:t>Switch from component level to driver’s ears</a:t>
            </a:r>
            <a:endParaRPr lang="en-US" sz="2000" dirty="0">
              <a:cs typeface="Calibri"/>
            </a:endParaRPr>
          </a:p>
          <a:p>
            <a:pPr fontAlgn="auto">
              <a:spcAft>
                <a:spcPts val="0"/>
              </a:spcAft>
            </a:pPr>
            <a:r>
              <a:rPr lang="en-US" sz="2000" dirty="0"/>
              <a:t>Switch from driver’s ears to passengers’ ears</a:t>
            </a:r>
          </a:p>
          <a:p>
            <a:pPr fontAlgn="auto">
              <a:spcAft>
                <a:spcPts val="0"/>
              </a:spcAft>
            </a:pPr>
            <a:r>
              <a:rPr lang="en-US" sz="2000" dirty="0"/>
              <a:t>Compare designs with free field and system levels spectrums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B90C05D-6E11-4C6B-9075-F8B8ACF4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48" y="180141"/>
            <a:ext cx="11895953" cy="845837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Listen from component level to system level</a:t>
            </a:r>
            <a:br>
              <a:rPr lang="en-US" b="1" dirty="0">
                <a:solidFill>
                  <a:srgbClr val="3C4B64"/>
                </a:solidFill>
              </a:rPr>
            </a:br>
            <a:r>
              <a:rPr lang="en-US" b="1" dirty="0">
                <a:solidFill>
                  <a:srgbClr val="FFC000"/>
                </a:solidFill>
              </a:rPr>
              <a:t>Transfer Function or Frequency Response Function(FRF)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6600525-41BF-44F2-B575-04F5024BAE1E}"/>
              </a:ext>
            </a:extLst>
          </p:cNvPr>
          <p:cNvSpPr txBox="1">
            <a:spLocks/>
          </p:cNvSpPr>
          <p:nvPr/>
        </p:nvSpPr>
        <p:spPr>
          <a:xfrm>
            <a:off x="194447" y="1100376"/>
            <a:ext cx="10798673" cy="456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C4B64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A1B1F-26A6-4549-B4DA-5EE0F098EE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92" b="29115"/>
          <a:stretch/>
        </p:blipFill>
        <p:spPr>
          <a:xfrm>
            <a:off x="1767708" y="3032553"/>
            <a:ext cx="4328292" cy="298034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86D8B9-8896-4125-A529-ACB2FBEA3FE2}"/>
              </a:ext>
            </a:extLst>
          </p:cNvPr>
          <p:cNvGrpSpPr/>
          <p:nvPr/>
        </p:nvGrpSpPr>
        <p:grpSpPr>
          <a:xfrm>
            <a:off x="8229600" y="1143000"/>
            <a:ext cx="4039238" cy="4897668"/>
            <a:chOff x="9733539" y="2132810"/>
            <a:chExt cx="2693558" cy="30772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25C870-7DF1-4D01-B39D-3D1343A9D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169"/>
            <a:stretch/>
          </p:blipFill>
          <p:spPr>
            <a:xfrm rot="5400000">
              <a:off x="10472990" y="1833432"/>
              <a:ext cx="1229508" cy="1828263"/>
            </a:xfrm>
            <a:prstGeom prst="rect">
              <a:avLst/>
            </a:prstGeom>
          </p:spPr>
        </p:pic>
        <p:pic>
          <p:nvPicPr>
            <p:cNvPr id="11" name="Picture 2" descr="https://www.telegraph.co.uk/cars/images/2018/07/06/Seat-AV-vents-main-this_trans_NvBQzQNjv4BqG1YX0rwVadZcH6fQh0kzGUEM-8awjArsUIeO-_FI9hA.JPG?imwidth=450">
              <a:extLst>
                <a:ext uri="{FF2B5EF4-FFF2-40B4-BE49-F238E27FC236}">
                  <a16:creationId xmlns:a16="http://schemas.microsoft.com/office/drawing/2014/main" id="{F278B7B8-E389-421C-9510-F6E3D2DC5A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19" b="31063"/>
            <a:stretch/>
          </p:blipFill>
          <p:spPr bwMode="auto">
            <a:xfrm>
              <a:off x="10158760" y="3840435"/>
              <a:ext cx="1843116" cy="1369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Action Button: Sound 11">
              <a:hlinkClick r:id="" action="ppaction://noaction" highlightClick="1">
                <a:snd r:embed="rId5" name="Mid2vent_ori.wav"/>
              </a:hlinkClick>
              <a:extLst>
                <a:ext uri="{FF2B5EF4-FFF2-40B4-BE49-F238E27FC236}">
                  <a16:creationId xmlns:a16="http://schemas.microsoft.com/office/drawing/2014/main" id="{F9767D43-8AEF-4D91-BEC7-218DD641134A}"/>
                </a:ext>
              </a:extLst>
            </p:cNvPr>
            <p:cNvSpPr/>
            <p:nvPr/>
          </p:nvSpPr>
          <p:spPr>
            <a:xfrm>
              <a:off x="10173612" y="2141857"/>
              <a:ext cx="356827" cy="392532"/>
            </a:xfrm>
            <a:prstGeom prst="actionButtonSound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00206B-DD15-4907-90E0-B84BB79A447A}"/>
                </a:ext>
              </a:extLst>
            </p:cNvPr>
            <p:cNvSpPr/>
            <p:nvPr/>
          </p:nvSpPr>
          <p:spPr>
            <a:xfrm>
              <a:off x="9733539" y="3467392"/>
              <a:ext cx="2693558" cy="2765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(Binaural) FRF</a:t>
              </a:r>
            </a:p>
          </p:txBody>
        </p:sp>
        <p:sp>
          <p:nvSpPr>
            <p:cNvPr id="14" name="Action Button: Sound 13">
              <a:hlinkClick r:id="" action="ppaction://noaction" highlightClick="1">
                <a:snd r:embed="rId6" name="Mid2vent_Combined.wav"/>
              </a:hlinkClick>
              <a:extLst>
                <a:ext uri="{FF2B5EF4-FFF2-40B4-BE49-F238E27FC236}">
                  <a16:creationId xmlns:a16="http://schemas.microsoft.com/office/drawing/2014/main" id="{A8E7F408-1F43-46CC-AFDE-3CDD762E251E}"/>
                </a:ext>
              </a:extLst>
            </p:cNvPr>
            <p:cNvSpPr/>
            <p:nvPr/>
          </p:nvSpPr>
          <p:spPr>
            <a:xfrm>
              <a:off x="10158760" y="4811873"/>
              <a:ext cx="356827" cy="392532"/>
            </a:xfrm>
            <a:prstGeom prst="actionButtonSound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" name="Arrow: Curved Right 14">
              <a:extLst>
                <a:ext uri="{FF2B5EF4-FFF2-40B4-BE49-F238E27FC236}">
                  <a16:creationId xmlns:a16="http://schemas.microsoft.com/office/drawing/2014/main" id="{10DE4F91-552B-4935-AFAA-6B15E18108CD}"/>
                </a:ext>
              </a:extLst>
            </p:cNvPr>
            <p:cNvSpPr/>
            <p:nvPr/>
          </p:nvSpPr>
          <p:spPr>
            <a:xfrm>
              <a:off x="9850675" y="3209617"/>
              <a:ext cx="273855" cy="755245"/>
            </a:xfrm>
            <a:prstGeom prst="curved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urved Right 15">
              <a:extLst>
                <a:ext uri="{FF2B5EF4-FFF2-40B4-BE49-F238E27FC236}">
                  <a16:creationId xmlns:a16="http://schemas.microsoft.com/office/drawing/2014/main" id="{816E2A53-0488-496E-B473-CB48934A036A}"/>
                </a:ext>
              </a:extLst>
            </p:cNvPr>
            <p:cNvSpPr/>
            <p:nvPr/>
          </p:nvSpPr>
          <p:spPr>
            <a:xfrm flipH="1">
              <a:off x="11995123" y="3228052"/>
              <a:ext cx="273855" cy="755245"/>
            </a:xfrm>
            <a:prstGeom prst="curved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3">
            <a:extLst>
              <a:ext uri="{FF2B5EF4-FFF2-40B4-BE49-F238E27FC236}">
                <a16:creationId xmlns:a16="http://schemas.microsoft.com/office/drawing/2014/main" id="{95C71EC5-5858-417C-9B42-C3E5011F01A5}"/>
              </a:ext>
            </a:extLst>
          </p:cNvPr>
          <p:cNvSpPr txBox="1">
            <a:spLocks/>
          </p:cNvSpPr>
          <p:nvPr/>
        </p:nvSpPr>
        <p:spPr>
          <a:xfrm>
            <a:off x="381001" y="1398415"/>
            <a:ext cx="8423698" cy="456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C4B64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Inputs</a:t>
            </a:r>
            <a:r>
              <a:rPr lang="en-US" sz="2400" b="0" dirty="0">
                <a:solidFill>
                  <a:schemeClr val="tx1"/>
                </a:solidFill>
              </a:rPr>
              <a:t>: CFD time history computation, measured or simulated FRF.</a:t>
            </a:r>
            <a:endParaRPr lang="en" sz="2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869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AB5921-EBB3-4FEB-9CAC-08F44375A5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3D7480-1D06-46D0-8E55-0382943BB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3055890" cy="39070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Conclusion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2542A66-3275-4EFD-BC1F-E6A1EEEE7F7A}"/>
              </a:ext>
            </a:extLst>
          </p:cNvPr>
          <p:cNvSpPr txBox="1">
            <a:spLocks/>
          </p:cNvSpPr>
          <p:nvPr/>
        </p:nvSpPr>
        <p:spPr>
          <a:xfrm>
            <a:off x="182039" y="914401"/>
            <a:ext cx="7686232" cy="518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Flexibility of Approaches &amp; Boundary Condition</a:t>
            </a:r>
          </a:p>
          <a:p>
            <a:pPr marL="457200" lvl="2">
              <a:lnSpc>
                <a:spcPct val="80000"/>
              </a:lnSpc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CFD Acoustics:  Direct method, Integral method, Broadband models, Coupling models. Boundary Conditions : Impedance BC, Non reflective BC</a:t>
            </a:r>
          </a:p>
          <a:p>
            <a:pPr marL="457200" lvl="2">
              <a:lnSpc>
                <a:spcPct val="80000"/>
              </a:lnSpc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Mechanical Acoustics: FEM, BEM, SEA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Accurate and Fast Solution</a:t>
            </a:r>
          </a:p>
          <a:p>
            <a:pPr marL="457200" lvl="2">
              <a:lnSpc>
                <a:spcPct val="80000"/>
              </a:lnSpc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Mosaic Mesh, Turbulence Modelling, Solver and HPC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Coupling For Noise Source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Deterministic Aero-</a:t>
            </a:r>
            <a:r>
              <a:rPr lang="en-US" dirty="0" err="1"/>
              <a:t>Vibro</a:t>
            </a:r>
            <a:r>
              <a:rPr lang="en-US" dirty="0"/>
              <a:t> Acoustics (DAVA)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Coupling with other Acoustic Codes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Post Processing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Fluent Acoustic Post-Processing : FFT,  SPL surface frequency bands, noise source localization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VRXPERIENCE:  Advance Acoustic Post Processing tool to add value to your CAE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7BEA5-72AC-45F0-84B1-B85535E95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616" y="2153405"/>
            <a:ext cx="1774339" cy="118268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7" descr="A picture containing toy, red&#10;&#10;Description automatically generated">
            <a:extLst>
              <a:ext uri="{FF2B5EF4-FFF2-40B4-BE49-F238E27FC236}">
                <a16:creationId xmlns:a16="http://schemas.microsoft.com/office/drawing/2014/main" id="{95127542-28E6-4125-9BCA-FE9A8CE3D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25" y="706608"/>
            <a:ext cx="1771747" cy="1178986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D653A-8927-4927-ABCF-FACC9ED9F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77"/>
          <a:stretch/>
        </p:blipFill>
        <p:spPr>
          <a:xfrm>
            <a:off x="7931413" y="2153406"/>
            <a:ext cx="1774258" cy="1185872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1F6A16-0769-4C7F-A8EB-53D9D5DD8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16" y="701963"/>
            <a:ext cx="1771747" cy="118268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81DEFA-EA97-4062-B26A-8326E78C4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846" y="3518784"/>
            <a:ext cx="3609517" cy="117898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226D1F-283A-4E37-A9CA-021855AFB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924" y="4791510"/>
            <a:ext cx="2603383" cy="11866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184487225"/>
      </p:ext>
    </p:extLst>
  </p:cSld>
  <p:clrMapOvr>
    <a:masterClrMapping/>
  </p:clrMapOvr>
  <p:transition spd="med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9D20CA-EF2B-4030-BAE2-535CEB79625C}"/>
              </a:ext>
            </a:extLst>
          </p:cNvPr>
          <p:cNvSpPr txBox="1">
            <a:spLocks/>
          </p:cNvSpPr>
          <p:nvPr/>
        </p:nvSpPr>
        <p:spPr>
          <a:xfrm>
            <a:off x="685800" y="533400"/>
            <a:ext cx="3276600" cy="4123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>
                <a:latin typeface="+mn-lt"/>
              </a:rPr>
              <a:t>Thank You!</a:t>
            </a:r>
            <a:br>
              <a:rPr lang="en-US" sz="4400" dirty="0">
                <a:latin typeface="+mn-lt"/>
              </a:rPr>
            </a:br>
            <a:r>
              <a:rPr lang="en-US" sz="4000" dirty="0">
                <a:latin typeface="+mn-lt"/>
              </a:rPr>
              <a:t>   Q&amp;A Session</a:t>
            </a:r>
            <a:endParaRPr lang="en-US" sz="4400" dirty="0"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48B1AB-BDBC-45DF-B736-21845B0370FB}"/>
              </a:ext>
            </a:extLst>
          </p:cNvPr>
          <p:cNvSpPr txBox="1">
            <a:spLocks/>
          </p:cNvSpPr>
          <p:nvPr/>
        </p:nvSpPr>
        <p:spPr>
          <a:xfrm>
            <a:off x="228600" y="4648200"/>
            <a:ext cx="5011725" cy="185174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61963" marR="0" indent="-231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‐"/>
              <a:tabLst/>
              <a:defRPr sz="20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46125" marR="0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69963" marR="0" indent="-2238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03325" marR="0" indent="-2333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3C4B64"/>
                </a:solidFill>
                <a:ea typeface="+mj-ea"/>
                <a:cs typeface="+mj-cs"/>
              </a:rPr>
              <a:t>email: </a:t>
            </a:r>
            <a:r>
              <a:rPr lang="en-US" b="1" i="1" dirty="0">
                <a:solidFill>
                  <a:srgbClr val="3C4B64"/>
                </a:solidFill>
                <a:ea typeface="+mj-ea"/>
                <a:cs typeface="+mj-cs"/>
                <a:hlinkClick r:id="rId2"/>
              </a:rPr>
              <a:t>bhanu.gupta@ansys.com</a:t>
            </a:r>
            <a:endParaRPr lang="en-US" b="1" i="1" dirty="0">
              <a:solidFill>
                <a:srgbClr val="3C4B64"/>
              </a:solidFill>
              <a:ea typeface="+mj-ea"/>
              <a:cs typeface="+mj-c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 dirty="0">
                <a:solidFill>
                  <a:srgbClr val="FFC000"/>
                </a:solidFill>
              </a:rPr>
              <a:t>		</a:t>
            </a:r>
            <a:r>
              <a:rPr lang="en-US" b="1" i="1" u="sng" dirty="0">
                <a:solidFill>
                  <a:srgbClr val="FFC000"/>
                </a:solidFill>
              </a:rPr>
              <a:t>domenico.caridi@ansys.com</a:t>
            </a:r>
          </a:p>
        </p:txBody>
      </p:sp>
    </p:spTree>
    <p:extLst>
      <p:ext uri="{BB962C8B-B14F-4D97-AF65-F5344CB8AC3E}">
        <p14:creationId xmlns:p14="http://schemas.microsoft.com/office/powerpoint/2010/main" val="3805320208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8D2A3-8A67-44DA-95F7-A987D4DD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85EB-EF03-4969-B92C-F4DE1B20A222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4BC980-6304-4A91-8549-F33A769322E9}"/>
              </a:ext>
            </a:extLst>
          </p:cNvPr>
          <p:cNvGrpSpPr/>
          <p:nvPr/>
        </p:nvGrpSpPr>
        <p:grpSpPr>
          <a:xfrm>
            <a:off x="1622069" y="1447800"/>
            <a:ext cx="8561744" cy="4677856"/>
            <a:chOff x="1877657" y="906464"/>
            <a:chExt cx="8561744" cy="4677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47B1E9-6639-4163-AA2F-9828F9ABA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830" y="2323320"/>
              <a:ext cx="5083971" cy="24772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sq" algn="ctr">
              <a:solidFill>
                <a:srgbClr val="00B0F0"/>
              </a:solidFill>
              <a:miter lim="800000"/>
              <a:headEnd/>
              <a:tailEnd/>
            </a:ln>
            <a:effectLst/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4AA05C-DC2F-4454-A775-8B08E18B7ACA}"/>
                </a:ext>
              </a:extLst>
            </p:cNvPr>
            <p:cNvGrpSpPr/>
            <p:nvPr/>
          </p:nvGrpSpPr>
          <p:grpSpPr>
            <a:xfrm>
              <a:off x="4055951" y="941388"/>
              <a:ext cx="2280263" cy="1898650"/>
              <a:chOff x="2531950" y="941388"/>
              <a:chExt cx="2280263" cy="189865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5F80095-93B6-4CF2-91BE-7165202F5B47}"/>
                  </a:ext>
                </a:extLst>
              </p:cNvPr>
              <p:cNvGrpSpPr/>
              <p:nvPr/>
            </p:nvGrpSpPr>
            <p:grpSpPr>
              <a:xfrm>
                <a:off x="2531950" y="941388"/>
                <a:ext cx="2280263" cy="1381932"/>
                <a:chOff x="2531950" y="941388"/>
                <a:chExt cx="2280263" cy="1381932"/>
              </a:xfrm>
            </p:grpSpPr>
            <p:pic>
              <p:nvPicPr>
                <p:cNvPr id="45" name="Picture 2">
                  <a:extLst>
                    <a:ext uri="{FF2B5EF4-FFF2-40B4-BE49-F238E27FC236}">
                      <a16:creationId xmlns:a16="http://schemas.microsoft.com/office/drawing/2014/main" id="{64FE17CE-19A6-4C09-868D-2174FDF2E0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/>
                <a:srcRect l="21853" t="28506" r="62752" b="54525"/>
                <a:stretch/>
              </p:blipFill>
              <p:spPr bwMode="auto">
                <a:xfrm>
                  <a:off x="2969306" y="1196340"/>
                  <a:ext cx="1635912" cy="1126980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05A8765-1091-44A3-B97C-C0D84701D285}"/>
                    </a:ext>
                  </a:extLst>
                </p:cNvPr>
                <p:cNvSpPr/>
                <p:nvPr/>
              </p:nvSpPr>
              <p:spPr bwMode="auto">
                <a:xfrm>
                  <a:off x="2531950" y="1066800"/>
                  <a:ext cx="874712" cy="42227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sq" algn="ctr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bg1"/>
                      </a:solidFill>
                    </a:rPr>
                    <a:t>Sun Roof</a:t>
                  </a:r>
                </a:p>
              </p:txBody>
            </p:sp>
            <p:pic>
              <p:nvPicPr>
                <p:cNvPr id="47" name="Picture 49" descr="http://3.bp.blogspot.com/_AcBUSVxs82w/TO-nDMlNubI/AAAAAAAAjZI/SlBVqacb50s/s1600/Opel_Logo.jpg">
                  <a:extLst>
                    <a:ext uri="{FF2B5EF4-FFF2-40B4-BE49-F238E27FC236}">
                      <a16:creationId xmlns:a16="http://schemas.microsoft.com/office/drawing/2014/main" id="{938AFD6E-F246-4CFC-B545-E55C413A4F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40043" y="941388"/>
                  <a:ext cx="472170" cy="49528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92DB93A-AF33-4C28-B443-A39A21BC4AA5}"/>
                  </a:ext>
                </a:extLst>
              </p:cNvPr>
              <p:cNvCxnSpPr/>
              <p:nvPr/>
            </p:nvCxnSpPr>
            <p:spPr bwMode="auto">
              <a:xfrm>
                <a:off x="4286250" y="2170112"/>
                <a:ext cx="334564" cy="669926"/>
              </a:xfrm>
              <a:prstGeom prst="line">
                <a:avLst/>
              </a:prstGeom>
              <a:solidFill>
                <a:schemeClr val="accent2"/>
              </a:solidFill>
              <a:ln w="19050" cap="sq" cmpd="sng" algn="ctr">
                <a:solidFill>
                  <a:srgbClr val="00B0F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46A253-FF60-46B5-BAD1-A3D32865EADB}"/>
                </a:ext>
              </a:extLst>
            </p:cNvPr>
            <p:cNvGrpSpPr/>
            <p:nvPr/>
          </p:nvGrpSpPr>
          <p:grpSpPr>
            <a:xfrm>
              <a:off x="6281738" y="906464"/>
              <a:ext cx="3352801" cy="2426171"/>
              <a:chOff x="4757737" y="906463"/>
              <a:chExt cx="3352801" cy="2426171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C344F63-4335-43A6-BAF7-A254AB55B491}"/>
                  </a:ext>
                </a:extLst>
              </p:cNvPr>
              <p:cNvGrpSpPr/>
              <p:nvPr/>
            </p:nvGrpSpPr>
            <p:grpSpPr>
              <a:xfrm>
                <a:off x="5714881" y="906463"/>
                <a:ext cx="2395657" cy="1183634"/>
                <a:chOff x="5714881" y="906463"/>
                <a:chExt cx="2395657" cy="1183634"/>
              </a:xfrm>
            </p:grpSpPr>
            <p:pic>
              <p:nvPicPr>
                <p:cNvPr id="40" name="Picture 14">
                  <a:extLst>
                    <a:ext uri="{FF2B5EF4-FFF2-40B4-BE49-F238E27FC236}">
                      <a16:creationId xmlns:a16="http://schemas.microsoft.com/office/drawing/2014/main" id="{94D864A4-AA97-450D-906E-105CDE839B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clrChange>
                    <a:clrFrom>
                      <a:srgbClr val="FCFEFC"/>
                    </a:clrFrom>
                    <a:clrTo>
                      <a:srgbClr val="FCFEFC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54" b="23662"/>
                <a:stretch/>
              </p:blipFill>
              <p:spPr bwMode="auto">
                <a:xfrm>
                  <a:off x="5714881" y="1197528"/>
                  <a:ext cx="1420932" cy="892569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914C5CB-E332-410C-B672-BA26EDA3703D}"/>
                    </a:ext>
                  </a:extLst>
                </p:cNvPr>
                <p:cNvSpPr/>
                <p:nvPr/>
              </p:nvSpPr>
              <p:spPr bwMode="auto">
                <a:xfrm>
                  <a:off x="6593682" y="906463"/>
                  <a:ext cx="1516856" cy="42227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sq" algn="ctr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bg1"/>
                      </a:solidFill>
                    </a:rPr>
                    <a:t>Side view mirror</a:t>
                  </a:r>
                </a:p>
              </p:txBody>
            </p:sp>
          </p:grp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E7DA3ED-8BEA-4D8C-94B0-A086935C2E74}"/>
                  </a:ext>
                </a:extLst>
              </p:cNvPr>
              <p:cNvCxnSpPr/>
              <p:nvPr/>
            </p:nvCxnSpPr>
            <p:spPr bwMode="auto">
              <a:xfrm flipH="1">
                <a:off x="4757737" y="1989138"/>
                <a:ext cx="1236283" cy="1343496"/>
              </a:xfrm>
              <a:prstGeom prst="line">
                <a:avLst/>
              </a:prstGeom>
              <a:solidFill>
                <a:schemeClr val="accent2"/>
              </a:solidFill>
              <a:ln w="19050" cap="sq" cmpd="sng" algn="ctr">
                <a:solidFill>
                  <a:srgbClr val="00B0F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715E9E-A01A-4288-96E6-E319093EFF90}"/>
                </a:ext>
              </a:extLst>
            </p:cNvPr>
            <p:cNvGrpSpPr/>
            <p:nvPr/>
          </p:nvGrpSpPr>
          <p:grpSpPr>
            <a:xfrm>
              <a:off x="7313946" y="2076922"/>
              <a:ext cx="3125455" cy="1368426"/>
              <a:chOff x="5789945" y="2076922"/>
              <a:chExt cx="3125455" cy="136842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CDC330D-E96F-4E4A-B988-2107513493C9}"/>
                  </a:ext>
                </a:extLst>
              </p:cNvPr>
              <p:cNvGrpSpPr/>
              <p:nvPr/>
            </p:nvGrpSpPr>
            <p:grpSpPr>
              <a:xfrm>
                <a:off x="7426921" y="2076922"/>
                <a:ext cx="1488479" cy="1368426"/>
                <a:chOff x="6240860" y="1138238"/>
                <a:chExt cx="1488479" cy="1368426"/>
              </a:xfrm>
            </p:grpSpPr>
            <p:pic>
              <p:nvPicPr>
                <p:cNvPr id="36" name="Picture 2">
                  <a:extLst>
                    <a:ext uri="{FF2B5EF4-FFF2-40B4-BE49-F238E27FC236}">
                      <a16:creationId xmlns:a16="http://schemas.microsoft.com/office/drawing/2014/main" id="{048C73FD-4180-4F05-903C-5D666ADFAF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CFEFC"/>
                    </a:clrFrom>
                    <a:clrTo>
                      <a:srgbClr val="FCFEFC">
                        <a:alpha val="0"/>
                      </a:srgbClr>
                    </a:clrTo>
                  </a:clrChange>
                </a:blip>
                <a:srcRect l="22290" t="66848" r="67738" b="12548"/>
                <a:stretch/>
              </p:blipFill>
              <p:spPr bwMode="auto">
                <a:xfrm>
                  <a:off x="6240860" y="1138238"/>
                  <a:ext cx="1059656" cy="1368426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B224CCF-A665-4F8E-ADFE-F7A335CF8FCE}"/>
                    </a:ext>
                  </a:extLst>
                </p:cNvPr>
                <p:cNvSpPr/>
                <p:nvPr/>
              </p:nvSpPr>
              <p:spPr bwMode="auto">
                <a:xfrm>
                  <a:off x="6596261" y="1971676"/>
                  <a:ext cx="1133078" cy="42227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sq" algn="ctr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bg1"/>
                      </a:solidFill>
                    </a:rPr>
                    <a:t>Door gaps</a:t>
                  </a:r>
                </a:p>
              </p:txBody>
            </p:sp>
          </p:grp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F7FF59C-4805-4232-8C5D-996CE123CB91}"/>
                  </a:ext>
                </a:extLst>
              </p:cNvPr>
              <p:cNvCxnSpPr/>
              <p:nvPr/>
            </p:nvCxnSpPr>
            <p:spPr bwMode="auto">
              <a:xfrm flipH="1">
                <a:off x="5789945" y="2761135"/>
                <a:ext cx="1734805" cy="451966"/>
              </a:xfrm>
              <a:prstGeom prst="line">
                <a:avLst/>
              </a:prstGeom>
              <a:solidFill>
                <a:schemeClr val="accent2"/>
              </a:solidFill>
              <a:ln w="19050" cap="sq" cmpd="sng" algn="ctr">
                <a:solidFill>
                  <a:srgbClr val="00B0F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981777-F14A-451A-871E-A2BD6F82F080}"/>
                </a:ext>
              </a:extLst>
            </p:cNvPr>
            <p:cNvGrpSpPr/>
            <p:nvPr/>
          </p:nvGrpSpPr>
          <p:grpSpPr>
            <a:xfrm>
              <a:off x="7772400" y="3670303"/>
              <a:ext cx="2597348" cy="1852139"/>
              <a:chOff x="6248400" y="3670302"/>
              <a:chExt cx="2597348" cy="185213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FC5FEFC-BB7D-474C-B4E6-84F9A6D0BA68}"/>
                  </a:ext>
                </a:extLst>
              </p:cNvPr>
              <p:cNvGrpSpPr/>
              <p:nvPr/>
            </p:nvGrpSpPr>
            <p:grpSpPr>
              <a:xfrm>
                <a:off x="6695480" y="4149726"/>
                <a:ext cx="2150268" cy="1372715"/>
                <a:chOff x="6739732" y="3234211"/>
                <a:chExt cx="2150268" cy="137271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A98463D-0E1E-469A-AA34-C5E251FD9124}"/>
                    </a:ext>
                  </a:extLst>
                </p:cNvPr>
                <p:cNvSpPr/>
                <p:nvPr/>
              </p:nvSpPr>
              <p:spPr bwMode="auto">
                <a:xfrm>
                  <a:off x="7830344" y="3234211"/>
                  <a:ext cx="1059656" cy="42227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sq" algn="ctr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bg1"/>
                      </a:solidFill>
                    </a:rPr>
                    <a:t>Exhaust</a:t>
                  </a:r>
                </a:p>
              </p:txBody>
            </p:sp>
            <p:pic>
              <p:nvPicPr>
                <p:cNvPr id="32" name="Picture 6">
                  <a:extLst>
                    <a:ext uri="{FF2B5EF4-FFF2-40B4-BE49-F238E27FC236}">
                      <a16:creationId xmlns:a16="http://schemas.microsoft.com/office/drawing/2014/main" id="{C6B31B72-5A1F-4206-A75D-9CB363073D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449" t="29623" r="24231" b="47630"/>
                <a:stretch/>
              </p:blipFill>
              <p:spPr bwMode="auto">
                <a:xfrm>
                  <a:off x="6739732" y="3676644"/>
                  <a:ext cx="1987466" cy="60166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sq" algn="ctr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3" name="Picture 8" descr="http://img2.wikia.nocookie.net/__cb20100516075848/logopedia/images/2/25/BMW_logo.png">
                  <a:extLst>
                    <a:ext uri="{FF2B5EF4-FFF2-40B4-BE49-F238E27FC236}">
                      <a16:creationId xmlns:a16="http://schemas.microsoft.com/office/drawing/2014/main" id="{E0172ADC-6733-419F-9621-41C5317328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99437" y="3977475"/>
                  <a:ext cx="629451" cy="6294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56D82A4-D0E4-43F8-863D-6B031730F275}"/>
                  </a:ext>
                </a:extLst>
              </p:cNvPr>
              <p:cNvCxnSpPr/>
              <p:nvPr/>
            </p:nvCxnSpPr>
            <p:spPr bwMode="auto">
              <a:xfrm>
                <a:off x="6248400" y="3670302"/>
                <a:ext cx="1103710" cy="1066799"/>
              </a:xfrm>
              <a:prstGeom prst="line">
                <a:avLst/>
              </a:prstGeom>
              <a:solidFill>
                <a:schemeClr val="accent2"/>
              </a:solidFill>
              <a:ln w="19050" cap="sq" cmpd="sng" algn="ctr">
                <a:solidFill>
                  <a:srgbClr val="00B0F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EE4B5B-D648-49F6-B389-048BA9EABB82}"/>
                </a:ext>
              </a:extLst>
            </p:cNvPr>
            <p:cNvGrpSpPr/>
            <p:nvPr/>
          </p:nvGrpSpPr>
          <p:grpSpPr>
            <a:xfrm>
              <a:off x="4381105" y="3332634"/>
              <a:ext cx="3237641" cy="2251686"/>
              <a:chOff x="2857104" y="3332634"/>
              <a:chExt cx="3237641" cy="225168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9B3E19A-918A-4578-9622-F9981C73344D}"/>
                  </a:ext>
                </a:extLst>
              </p:cNvPr>
              <p:cNvGrpSpPr/>
              <p:nvPr/>
            </p:nvGrpSpPr>
            <p:grpSpPr>
              <a:xfrm>
                <a:off x="2857104" y="4508499"/>
                <a:ext cx="3237641" cy="1075821"/>
                <a:chOff x="2857104" y="4508499"/>
                <a:chExt cx="3237641" cy="1075821"/>
              </a:xfrm>
            </p:grpSpPr>
            <p:pic>
              <p:nvPicPr>
                <p:cNvPr id="26" name="Picture 9">
                  <a:extLst>
                    <a:ext uri="{FF2B5EF4-FFF2-40B4-BE49-F238E27FC236}">
                      <a16:creationId xmlns:a16="http://schemas.microsoft.com/office/drawing/2014/main" id="{D3DB2E88-B257-48DF-924C-5B80C2BBA1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264"/>
                <a:stretch/>
              </p:blipFill>
              <p:spPr bwMode="auto">
                <a:xfrm>
                  <a:off x="3420490" y="4508499"/>
                  <a:ext cx="2369455" cy="90169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sq" algn="ctr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7" name="Picture 11" descr="http://upload.wikimedia.org/wikipedia/commons/thumb/1/1a/Volkswagen_Logo.png/601px-Volkswagen_Logo.png">
                  <a:extLst>
                    <a:ext uri="{FF2B5EF4-FFF2-40B4-BE49-F238E27FC236}">
                      <a16:creationId xmlns:a16="http://schemas.microsoft.com/office/drawing/2014/main" id="{92904C37-34FA-406D-ADB8-52F089BF85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5145" y="4975734"/>
                  <a:ext cx="609600" cy="608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5257312-F3E4-4533-98F0-94BFE0293190}"/>
                    </a:ext>
                  </a:extLst>
                </p:cNvPr>
                <p:cNvSpPr/>
                <p:nvPr/>
              </p:nvSpPr>
              <p:spPr bwMode="auto">
                <a:xfrm>
                  <a:off x="2857104" y="5162046"/>
                  <a:ext cx="1215628" cy="42227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sq" algn="ctr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bg1"/>
                      </a:solidFill>
                    </a:rPr>
                    <a:t>Rain Gutter</a:t>
                  </a:r>
                </a:p>
              </p:txBody>
            </p:sp>
          </p:grp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3841E75-D9B5-4BFE-87E5-B17040B9636C}"/>
                  </a:ext>
                </a:extLst>
              </p:cNvPr>
              <p:cNvCxnSpPr/>
              <p:nvPr/>
            </p:nvCxnSpPr>
            <p:spPr bwMode="auto">
              <a:xfrm flipH="1" flipV="1">
                <a:off x="4391026" y="3332634"/>
                <a:ext cx="619918" cy="1404468"/>
              </a:xfrm>
              <a:prstGeom prst="line">
                <a:avLst/>
              </a:prstGeom>
              <a:solidFill>
                <a:schemeClr val="accent2"/>
              </a:solidFill>
              <a:ln w="19050" cap="sq" cmpd="sng" algn="ctr">
                <a:solidFill>
                  <a:srgbClr val="00B0F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F93C8A-77C5-409B-90EB-B9F66CCF49A6}"/>
                </a:ext>
              </a:extLst>
            </p:cNvPr>
            <p:cNvGrpSpPr/>
            <p:nvPr/>
          </p:nvGrpSpPr>
          <p:grpSpPr>
            <a:xfrm>
              <a:off x="1916908" y="3445349"/>
              <a:ext cx="3386931" cy="1882919"/>
              <a:chOff x="392907" y="3445348"/>
              <a:chExt cx="3386931" cy="188291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B301844-37EC-45CD-AF8E-F9FE3F5F6DBE}"/>
                  </a:ext>
                </a:extLst>
              </p:cNvPr>
              <p:cNvGrpSpPr/>
              <p:nvPr/>
            </p:nvGrpSpPr>
            <p:grpSpPr>
              <a:xfrm>
                <a:off x="392907" y="3886200"/>
                <a:ext cx="2045493" cy="1442067"/>
                <a:chOff x="290513" y="4126379"/>
                <a:chExt cx="2045493" cy="1442067"/>
              </a:xfrm>
            </p:grpSpPr>
            <p:pic>
              <p:nvPicPr>
                <p:cNvPr id="21" name="Picture 39">
                  <a:extLst>
                    <a:ext uri="{FF2B5EF4-FFF2-40B4-BE49-F238E27FC236}">
                      <a16:creationId xmlns:a16="http://schemas.microsoft.com/office/drawing/2014/main" id="{95E2C287-3698-46D7-BEE0-77585AE95A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90513" y="4315480"/>
                  <a:ext cx="1672828" cy="1195652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9A37C9-A041-4563-8ADE-373D15607D07}"/>
                    </a:ext>
                  </a:extLst>
                </p:cNvPr>
                <p:cNvSpPr/>
                <p:nvPr/>
              </p:nvSpPr>
              <p:spPr bwMode="auto">
                <a:xfrm>
                  <a:off x="971550" y="5146172"/>
                  <a:ext cx="1364456" cy="42227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sq" algn="ctr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bg1"/>
                      </a:solidFill>
                    </a:rPr>
                    <a:t>HVAC / System</a:t>
                  </a:r>
                </a:p>
              </p:txBody>
            </p:sp>
            <p:pic>
              <p:nvPicPr>
                <p:cNvPr id="23" name="Picture 13" descr="http://www.dacentral.com/wp-content/uploads/2013/02/Bosch-logo.png">
                  <a:extLst>
                    <a:ext uri="{FF2B5EF4-FFF2-40B4-BE49-F238E27FC236}">
                      <a16:creationId xmlns:a16="http://schemas.microsoft.com/office/drawing/2014/main" id="{974EA672-0297-4F3A-9572-99EF0F4E4E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5668" y="4126379"/>
                  <a:ext cx="1173957" cy="4805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DDAB878-FFAE-4E94-A485-78FAB95C6118}"/>
                  </a:ext>
                </a:extLst>
              </p:cNvPr>
              <p:cNvCxnSpPr/>
              <p:nvPr/>
            </p:nvCxnSpPr>
            <p:spPr bwMode="auto">
              <a:xfrm flipV="1">
                <a:off x="1792883" y="3445348"/>
                <a:ext cx="1986955" cy="1291753"/>
              </a:xfrm>
              <a:prstGeom prst="line">
                <a:avLst/>
              </a:prstGeom>
              <a:solidFill>
                <a:schemeClr val="accent2"/>
              </a:solidFill>
              <a:ln w="19050" cap="sq" cmpd="sng" algn="ctr">
                <a:solidFill>
                  <a:srgbClr val="00B0F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59667A-DC55-44C0-B13F-1F42E0C1CAE4}"/>
                </a:ext>
              </a:extLst>
            </p:cNvPr>
            <p:cNvGrpSpPr/>
            <p:nvPr/>
          </p:nvGrpSpPr>
          <p:grpSpPr>
            <a:xfrm>
              <a:off x="1877657" y="1747839"/>
              <a:ext cx="3278543" cy="1473201"/>
              <a:chOff x="353657" y="1747838"/>
              <a:chExt cx="3278543" cy="147320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A57B0A0-4C36-4E37-9105-973B36FC5303}"/>
                  </a:ext>
                </a:extLst>
              </p:cNvPr>
              <p:cNvGrpSpPr/>
              <p:nvPr/>
            </p:nvGrpSpPr>
            <p:grpSpPr>
              <a:xfrm>
                <a:off x="353657" y="1747838"/>
                <a:ext cx="1988144" cy="1308992"/>
                <a:chOff x="569119" y="1896618"/>
                <a:chExt cx="1988144" cy="1308992"/>
              </a:xfrm>
            </p:grpSpPr>
            <p:pic>
              <p:nvPicPr>
                <p:cNvPr id="16" name="Picture 2">
                  <a:extLst>
                    <a:ext uri="{FF2B5EF4-FFF2-40B4-BE49-F238E27FC236}">
                      <a16:creationId xmlns:a16="http://schemas.microsoft.com/office/drawing/2014/main" id="{F1CA8218-4A78-4EBA-AB8C-144757FB66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/>
                <a:srcRect l="63409" t="67255" r="16924" b="12499"/>
                <a:stretch/>
              </p:blipFill>
              <p:spPr bwMode="auto">
                <a:xfrm>
                  <a:off x="569119" y="2017266"/>
                  <a:ext cx="1847056" cy="1188344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EE8906B-75CA-4B07-BCA0-E6894D7616C1}"/>
                    </a:ext>
                  </a:extLst>
                </p:cNvPr>
                <p:cNvSpPr/>
                <p:nvPr/>
              </p:nvSpPr>
              <p:spPr bwMode="auto">
                <a:xfrm>
                  <a:off x="1723033" y="1896618"/>
                  <a:ext cx="834230" cy="42227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sq" algn="ctr">
                  <a:solidFill>
                    <a:srgbClr val="00B0F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bg1"/>
                      </a:solidFill>
                    </a:rPr>
                    <a:t>Wipers</a:t>
                  </a:r>
                </a:p>
              </p:txBody>
            </p: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CCE921F-3A6B-44AD-AE4D-39F84A344771}"/>
                  </a:ext>
                </a:extLst>
              </p:cNvPr>
              <p:cNvCxnSpPr/>
              <p:nvPr/>
            </p:nvCxnSpPr>
            <p:spPr bwMode="auto">
              <a:xfrm>
                <a:off x="1924686" y="2446338"/>
                <a:ext cx="1707514" cy="774701"/>
              </a:xfrm>
              <a:prstGeom prst="line">
                <a:avLst/>
              </a:prstGeom>
              <a:solidFill>
                <a:schemeClr val="accent2"/>
              </a:solidFill>
              <a:ln w="19050" cap="sq" cmpd="sng" algn="ctr">
                <a:solidFill>
                  <a:srgbClr val="00B0F0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</p:grpSp>
      </p:grpSp>
      <p:sp>
        <p:nvSpPr>
          <p:cNvPr id="48" name="Title 3">
            <a:extLst>
              <a:ext uri="{FF2B5EF4-FFF2-40B4-BE49-F238E27FC236}">
                <a16:creationId xmlns:a16="http://schemas.microsoft.com/office/drawing/2014/main" id="{38BB01BA-2EC9-4CA6-899B-3B1A1B88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57" y="184846"/>
            <a:ext cx="11277599" cy="1499240"/>
          </a:xfrm>
        </p:spPr>
        <p:txBody>
          <a:bodyPr>
            <a:normAutofit/>
          </a:bodyPr>
          <a:lstStyle/>
          <a:p>
            <a:r>
              <a:rPr lang="en-US" dirty="0"/>
              <a:t>Automotive Air Born Noise Challenges</a:t>
            </a:r>
            <a:br>
              <a:rPr lang="en-US" dirty="0"/>
            </a:br>
            <a:r>
              <a:rPr lang="en-US" sz="2400" dirty="0"/>
              <a:t>U.S. Vehicle Dependability report lists “Excessive Wind Noise” amongst the top 5 problems most commonly experienced by Vehicle Owners</a:t>
            </a:r>
            <a:br>
              <a:rPr lang="en-US" sz="3100" dirty="0"/>
            </a:br>
            <a:r>
              <a:rPr lang="en-US" sz="1600" dirty="0"/>
              <a:t>J. D. Power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10843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9A0E5F-8E09-423F-B8F4-BBD6D241CE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749201F-E93C-4886-90E5-F6963F37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12" y="184101"/>
            <a:ext cx="5496588" cy="39283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Introduction &amp; Challenges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0EDF48-0B4D-41D5-B977-EC6E8C5D41B7}"/>
              </a:ext>
            </a:extLst>
          </p:cNvPr>
          <p:cNvSpPr txBox="1">
            <a:spLocks/>
          </p:cNvSpPr>
          <p:nvPr/>
        </p:nvSpPr>
        <p:spPr>
          <a:xfrm>
            <a:off x="230419" y="838143"/>
            <a:ext cx="7313379" cy="190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>
              <a:spcBef>
                <a:spcPts val="1000"/>
              </a:spcBef>
              <a:buClr>
                <a:schemeClr val="tx1"/>
              </a:buClr>
            </a:pPr>
            <a:r>
              <a:rPr lang="en-GB" sz="2000" b="1" dirty="0"/>
              <a:t>Introduction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GB" dirty="0"/>
              <a:t>Sound is a disturbance of the atmosphere that the human ear can hear</a:t>
            </a:r>
          </a:p>
          <a:p>
            <a:pPr lvl="2"/>
            <a:r>
              <a:rPr lang="en-US" dirty="0"/>
              <a:t> Sound propagates in a continuum only!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How does sound propagate in solid and fluid media?</a:t>
            </a:r>
          </a:p>
          <a:p>
            <a:pPr lvl="2"/>
            <a:r>
              <a:rPr lang="en-US" dirty="0"/>
              <a:t>In solid medium: molecules vibrate</a:t>
            </a:r>
          </a:p>
          <a:p>
            <a:pPr lvl="2"/>
            <a:r>
              <a:rPr lang="en-US" dirty="0"/>
              <a:t>In fluid medium: molecules exchange momentums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15909C2-3953-46E8-893F-EF233F66F03E}"/>
              </a:ext>
            </a:extLst>
          </p:cNvPr>
          <p:cNvSpPr txBox="1">
            <a:spLocks noChangeArrowheads="1"/>
          </p:cNvSpPr>
          <p:nvPr/>
        </p:nvSpPr>
        <p:spPr>
          <a:xfrm>
            <a:off x="230420" y="2971800"/>
            <a:ext cx="7313379" cy="3251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</a:p>
          <a:p>
            <a:pPr marL="457200" lvl="2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Magnitude of acoustic waves is very small compared to aerodynamic pressure</a:t>
            </a:r>
          </a:p>
          <a:p>
            <a:pPr marL="457200" lvl="2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Acoustic radiation contains only tiny fraction of energy of primary flow</a:t>
            </a:r>
          </a:p>
          <a:p>
            <a:pPr marL="685800" lvl="2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Most unsteadiness in flow is ‘pseudo sound’ and doesn’t radiate</a:t>
            </a:r>
          </a:p>
          <a:p>
            <a:pPr marL="457200" lvl="2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Frequency range of interest is large, 20Hz – 20kHz</a:t>
            </a:r>
          </a:p>
          <a:p>
            <a:pPr marL="685800" lvl="2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Temporal resolution for acoustics is orders of magnitude larger than the interesting time scales in the flow</a:t>
            </a:r>
          </a:p>
          <a:p>
            <a:pPr marL="685800" lvl="2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Small eddies need to be captured, requires spatial resolution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2B6DAC-BDF6-4BCD-8E5C-A59DAE893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" r="1708" b="7310"/>
          <a:stretch/>
        </p:blipFill>
        <p:spPr>
          <a:xfrm>
            <a:off x="7752914" y="171524"/>
            <a:ext cx="3600886" cy="198307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31A0B-3C15-4BF1-A57D-FCB9D03B7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37" y="4072995"/>
            <a:ext cx="2581230" cy="198307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358B53-002D-44D7-9603-84417BA05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37" y="2277503"/>
            <a:ext cx="3609763" cy="1672592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5862236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B57C3-D02C-43DE-95FD-D762DE8EE6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152">
            <a:extLst>
              <a:ext uri="{FF2B5EF4-FFF2-40B4-BE49-F238E27FC236}">
                <a16:creationId xmlns:a16="http://schemas.microsoft.com/office/drawing/2014/main" id="{A611D214-D28D-4E9A-9B44-7A1BB2B7F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362" y="201412"/>
            <a:ext cx="5981280" cy="6858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Aeroacoustic</a:t>
            </a:r>
            <a:r>
              <a:rPr lang="en-US" dirty="0"/>
              <a:t> Source Classification</a:t>
            </a: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DF38BF96-701F-42A0-9AA1-B3F13B10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948" y="681602"/>
            <a:ext cx="6987487" cy="74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</a:rPr>
              <a:t>Monopole and dipole sources dominant at low Mach numbers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</a:rPr>
              <a:t>Scaling valid for acoustically compact sources, </a:t>
            </a:r>
            <a:r>
              <a:rPr lang="en-US" b="1" i="1" dirty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en-US" b="1" dirty="0">
                <a:solidFill>
                  <a:prstClr val="black"/>
                </a:solidFill>
              </a:rPr>
              <a:t> &gt;&gt; </a:t>
            </a:r>
            <a:r>
              <a:rPr lang="en-US" b="1" i="1" dirty="0">
                <a:solidFill>
                  <a:prstClr val="black"/>
                </a:solidFill>
              </a:rPr>
              <a:t>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7345A2-C2FF-4605-9421-56069B0F9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30" y="1390852"/>
            <a:ext cx="3143250" cy="46101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E3C65-B47F-4231-BA0B-C442831BA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82"/>
          <a:stretch/>
        </p:blipFill>
        <p:spPr>
          <a:xfrm>
            <a:off x="4195656" y="1390851"/>
            <a:ext cx="3487604" cy="46101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BBCB7-7B6F-4981-8623-02D917E18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371600"/>
            <a:ext cx="3487604" cy="4610101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" name="Picture 143" descr="monopole">
            <a:extLst>
              <a:ext uri="{FF2B5EF4-FFF2-40B4-BE49-F238E27FC236}">
                <a16:creationId xmlns:a16="http://schemas.microsoft.com/office/drawing/2014/main" id="{E349E174-B2E3-40FD-B4EC-7DCC2A535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0616" y="2267577"/>
            <a:ext cx="1482664" cy="153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4" descr="dipole">
            <a:extLst>
              <a:ext uri="{FF2B5EF4-FFF2-40B4-BE49-F238E27FC236}">
                <a16:creationId xmlns:a16="http://schemas.microsoft.com/office/drawing/2014/main" id="{CBDB4F33-8F58-4273-B868-465765558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2190" y="2233828"/>
            <a:ext cx="1547963" cy="160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5" descr="latquad">
            <a:extLst>
              <a:ext uri="{FF2B5EF4-FFF2-40B4-BE49-F238E27FC236}">
                <a16:creationId xmlns:a16="http://schemas.microsoft.com/office/drawing/2014/main" id="{7DA2D48A-6B06-48AE-B928-FEC0DA5EF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75100" y="2150260"/>
            <a:ext cx="1476709" cy="152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4576537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EFCD32-9DAA-48DE-835F-F34EB3F47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6F7301F-4981-4708-AB63-2C513827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04" y="121368"/>
            <a:ext cx="5828041" cy="41239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Aeroacoustics – Methods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19FDE3-1E45-4FF7-B6E5-D156CFB58426}"/>
              </a:ext>
            </a:extLst>
          </p:cNvPr>
          <p:cNvGrpSpPr/>
          <p:nvPr/>
        </p:nvGrpSpPr>
        <p:grpSpPr>
          <a:xfrm>
            <a:off x="518904" y="3692623"/>
            <a:ext cx="11223367" cy="1468019"/>
            <a:chOff x="511435" y="3938383"/>
            <a:chExt cx="11473897" cy="156023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02D437F-1BF9-4934-A5EA-2E6035544FCA}"/>
                </a:ext>
              </a:extLst>
            </p:cNvPr>
            <p:cNvSpPr/>
            <p:nvPr/>
          </p:nvSpPr>
          <p:spPr>
            <a:xfrm>
              <a:off x="511435" y="4161441"/>
              <a:ext cx="6534256" cy="1337173"/>
            </a:xfrm>
            <a:custGeom>
              <a:avLst/>
              <a:gdLst>
                <a:gd name="connsiteX0" fmla="*/ 0 w 6262343"/>
                <a:gd name="connsiteY0" fmla="*/ 0 h 1275750"/>
                <a:gd name="connsiteX1" fmla="*/ 6262343 w 6262343"/>
                <a:gd name="connsiteY1" fmla="*/ 0 h 1275750"/>
                <a:gd name="connsiteX2" fmla="*/ 6262343 w 6262343"/>
                <a:gd name="connsiteY2" fmla="*/ 1275750 h 1275750"/>
                <a:gd name="connsiteX3" fmla="*/ 0 w 6262343"/>
                <a:gd name="connsiteY3" fmla="*/ 1275750 h 1275750"/>
                <a:gd name="connsiteX4" fmla="*/ 0 w 6262343"/>
                <a:gd name="connsiteY4" fmla="*/ 0 h 127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2343" h="1275750">
                  <a:moveTo>
                    <a:pt x="0" y="0"/>
                  </a:moveTo>
                  <a:lnTo>
                    <a:pt x="6262343" y="0"/>
                  </a:lnTo>
                  <a:lnTo>
                    <a:pt x="6262343" y="1275750"/>
                  </a:lnTo>
                  <a:lnTo>
                    <a:pt x="0" y="127575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86027" tIns="374904" rIns="486027" bIns="128016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 dirty="0"/>
                <a:t>Solve Compressible CFD (source + propagation + receiver) in a fully coupled calculation of unsteady flow and acoustic fields. Often referred to as Computational Aero Acoustics</a:t>
              </a:r>
              <a:endParaRPr lang="en-US" sz="16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17C7824-ECB4-495B-8500-2DDAE0DBBEC5}"/>
                </a:ext>
              </a:extLst>
            </p:cNvPr>
            <p:cNvSpPr/>
            <p:nvPr/>
          </p:nvSpPr>
          <p:spPr>
            <a:xfrm>
              <a:off x="832373" y="3938383"/>
              <a:ext cx="4493128" cy="556943"/>
            </a:xfrm>
            <a:custGeom>
              <a:avLst/>
              <a:gdLst>
                <a:gd name="connsiteX0" fmla="*/ 0 w 4383640"/>
                <a:gd name="connsiteY0" fmla="*/ 88562 h 531360"/>
                <a:gd name="connsiteX1" fmla="*/ 88562 w 4383640"/>
                <a:gd name="connsiteY1" fmla="*/ 0 h 531360"/>
                <a:gd name="connsiteX2" fmla="*/ 4295078 w 4383640"/>
                <a:gd name="connsiteY2" fmla="*/ 0 h 531360"/>
                <a:gd name="connsiteX3" fmla="*/ 4383640 w 4383640"/>
                <a:gd name="connsiteY3" fmla="*/ 88562 h 531360"/>
                <a:gd name="connsiteX4" fmla="*/ 4383640 w 4383640"/>
                <a:gd name="connsiteY4" fmla="*/ 442798 h 531360"/>
                <a:gd name="connsiteX5" fmla="*/ 4295078 w 4383640"/>
                <a:gd name="connsiteY5" fmla="*/ 531360 h 531360"/>
                <a:gd name="connsiteX6" fmla="*/ 88562 w 4383640"/>
                <a:gd name="connsiteY6" fmla="*/ 531360 h 531360"/>
                <a:gd name="connsiteX7" fmla="*/ 0 w 4383640"/>
                <a:gd name="connsiteY7" fmla="*/ 442798 h 531360"/>
                <a:gd name="connsiteX8" fmla="*/ 0 w 4383640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3640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4295078" y="0"/>
                  </a:lnTo>
                  <a:cubicBezTo>
                    <a:pt x="4343989" y="0"/>
                    <a:pt x="4383640" y="39651"/>
                    <a:pt x="4383640" y="88562"/>
                  </a:cubicBezTo>
                  <a:lnTo>
                    <a:pt x="4383640" y="442798"/>
                  </a:lnTo>
                  <a:cubicBezTo>
                    <a:pt x="4383640" y="491709"/>
                    <a:pt x="4343989" y="531360"/>
                    <a:pt x="4295078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91630" tIns="25939" rIns="191630" bIns="25939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Direct Methods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805E8C-E919-4D41-9529-205706044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4860" y="4156619"/>
              <a:ext cx="2286000" cy="13371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8F90AE-0241-4470-A548-C65A0225A267}"/>
                </a:ext>
              </a:extLst>
            </p:cNvPr>
            <p:cNvSpPr txBox="1"/>
            <p:nvPr/>
          </p:nvSpPr>
          <p:spPr bwMode="auto">
            <a:xfrm>
              <a:off x="10082548" y="4478207"/>
              <a:ext cx="1902784" cy="461665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>
                  <a:latin typeface="Calibri" pitchFamily="34" charset="0"/>
                  <a:cs typeface="Calibri" pitchFamily="34" charset="0"/>
                </a:rPr>
                <a:t>Solve NS equations for Source and propagation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688D15-010A-4B59-9C80-5F8E9BBE3179}"/>
              </a:ext>
            </a:extLst>
          </p:cNvPr>
          <p:cNvGrpSpPr/>
          <p:nvPr/>
        </p:nvGrpSpPr>
        <p:grpSpPr>
          <a:xfrm>
            <a:off x="511434" y="2165249"/>
            <a:ext cx="10994764" cy="1425787"/>
            <a:chOff x="511436" y="2347703"/>
            <a:chExt cx="11455401" cy="153527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A6F5C3D-1323-4C9B-B299-280B7CFD0192}"/>
                </a:ext>
              </a:extLst>
            </p:cNvPr>
            <p:cNvSpPr/>
            <p:nvPr/>
          </p:nvSpPr>
          <p:spPr>
            <a:xfrm>
              <a:off x="511436" y="2612321"/>
              <a:ext cx="6534256" cy="1270652"/>
            </a:xfrm>
            <a:custGeom>
              <a:avLst/>
              <a:gdLst>
                <a:gd name="connsiteX0" fmla="*/ 0 w 6262343"/>
                <a:gd name="connsiteY0" fmla="*/ 0 h 1275750"/>
                <a:gd name="connsiteX1" fmla="*/ 6262343 w 6262343"/>
                <a:gd name="connsiteY1" fmla="*/ 0 h 1275750"/>
                <a:gd name="connsiteX2" fmla="*/ 6262343 w 6262343"/>
                <a:gd name="connsiteY2" fmla="*/ 1275750 h 1275750"/>
                <a:gd name="connsiteX3" fmla="*/ 0 w 6262343"/>
                <a:gd name="connsiteY3" fmla="*/ 1275750 h 1275750"/>
                <a:gd name="connsiteX4" fmla="*/ 0 w 6262343"/>
                <a:gd name="connsiteY4" fmla="*/ 0 h 127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2343" h="1275750">
                  <a:moveTo>
                    <a:pt x="0" y="0"/>
                  </a:moveTo>
                  <a:lnTo>
                    <a:pt x="6262343" y="0"/>
                  </a:lnTo>
                  <a:lnTo>
                    <a:pt x="6262343" y="1275750"/>
                  </a:lnTo>
                  <a:lnTo>
                    <a:pt x="0" y="127575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86027" tIns="374904" rIns="486027" bIns="128016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Sound generation is computed with CFD and decoupled by sound propagation via analytical solution. Fluent implements FW-H Acoustic Analogy. Transient and Steady.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D66E12F-490E-4530-A8C4-B065750BB4F1}"/>
                </a:ext>
              </a:extLst>
            </p:cNvPr>
            <p:cNvSpPr/>
            <p:nvPr/>
          </p:nvSpPr>
          <p:spPr>
            <a:xfrm>
              <a:off x="832373" y="2347703"/>
              <a:ext cx="4493128" cy="529236"/>
            </a:xfrm>
            <a:custGeom>
              <a:avLst/>
              <a:gdLst>
                <a:gd name="connsiteX0" fmla="*/ 0 w 4383640"/>
                <a:gd name="connsiteY0" fmla="*/ 88562 h 531360"/>
                <a:gd name="connsiteX1" fmla="*/ 88562 w 4383640"/>
                <a:gd name="connsiteY1" fmla="*/ 0 h 531360"/>
                <a:gd name="connsiteX2" fmla="*/ 4295078 w 4383640"/>
                <a:gd name="connsiteY2" fmla="*/ 0 h 531360"/>
                <a:gd name="connsiteX3" fmla="*/ 4383640 w 4383640"/>
                <a:gd name="connsiteY3" fmla="*/ 88562 h 531360"/>
                <a:gd name="connsiteX4" fmla="*/ 4383640 w 4383640"/>
                <a:gd name="connsiteY4" fmla="*/ 442798 h 531360"/>
                <a:gd name="connsiteX5" fmla="*/ 4295078 w 4383640"/>
                <a:gd name="connsiteY5" fmla="*/ 531360 h 531360"/>
                <a:gd name="connsiteX6" fmla="*/ 88562 w 4383640"/>
                <a:gd name="connsiteY6" fmla="*/ 531360 h 531360"/>
                <a:gd name="connsiteX7" fmla="*/ 0 w 4383640"/>
                <a:gd name="connsiteY7" fmla="*/ 442798 h 531360"/>
                <a:gd name="connsiteX8" fmla="*/ 0 w 4383640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3640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4295078" y="0"/>
                  </a:lnTo>
                  <a:cubicBezTo>
                    <a:pt x="4343989" y="0"/>
                    <a:pt x="4383640" y="39651"/>
                    <a:pt x="4383640" y="88562"/>
                  </a:cubicBezTo>
                  <a:lnTo>
                    <a:pt x="4383640" y="442798"/>
                  </a:lnTo>
                  <a:cubicBezTo>
                    <a:pt x="4383640" y="491709"/>
                    <a:pt x="4343989" y="531360"/>
                    <a:pt x="4295078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91630" tIns="25939" rIns="191630" bIns="25939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Integral Methods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5B7CC8-B507-4DCA-83F6-5F7CE8AF5155}"/>
                </a:ext>
              </a:extLst>
            </p:cNvPr>
            <p:cNvSpPr txBox="1"/>
            <p:nvPr/>
          </p:nvSpPr>
          <p:spPr bwMode="auto">
            <a:xfrm>
              <a:off x="10101045" y="2778121"/>
              <a:ext cx="1865792" cy="646331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Calibri" pitchFamily="34" charset="0"/>
                  <a:cs typeface="Calibri" pitchFamily="34" charset="0"/>
                </a:rPr>
                <a:t>Solve NS equations for Source only. Propagation using analytical equations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A39658-D1E4-4F3E-A871-0BA931FEB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2337" y="2612321"/>
              <a:ext cx="2929071" cy="12706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7EA9A9-8801-45EB-AF95-5E5751F488F8}"/>
              </a:ext>
            </a:extLst>
          </p:cNvPr>
          <p:cNvGrpSpPr/>
          <p:nvPr/>
        </p:nvGrpSpPr>
        <p:grpSpPr>
          <a:xfrm>
            <a:off x="511434" y="784068"/>
            <a:ext cx="11375765" cy="1267404"/>
            <a:chOff x="511434" y="897190"/>
            <a:chExt cx="11448695" cy="1341581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5513DBC-1C89-42DE-B0EE-3168F82EA414}"/>
                </a:ext>
              </a:extLst>
            </p:cNvPr>
            <p:cNvSpPr/>
            <p:nvPr/>
          </p:nvSpPr>
          <p:spPr>
            <a:xfrm>
              <a:off x="511434" y="1174293"/>
              <a:ext cx="6534255" cy="1064478"/>
            </a:xfrm>
            <a:custGeom>
              <a:avLst/>
              <a:gdLst>
                <a:gd name="connsiteX0" fmla="*/ 0 w 6262343"/>
                <a:gd name="connsiteY0" fmla="*/ 0 h 1020600"/>
                <a:gd name="connsiteX1" fmla="*/ 6262343 w 6262343"/>
                <a:gd name="connsiteY1" fmla="*/ 0 h 1020600"/>
                <a:gd name="connsiteX2" fmla="*/ 6262343 w 6262343"/>
                <a:gd name="connsiteY2" fmla="*/ 1020600 h 1020600"/>
                <a:gd name="connsiteX3" fmla="*/ 0 w 6262343"/>
                <a:gd name="connsiteY3" fmla="*/ 1020600 h 1020600"/>
                <a:gd name="connsiteX4" fmla="*/ 0 w 6262343"/>
                <a:gd name="connsiteY4" fmla="*/ 0 h 102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2343" h="1020600">
                  <a:moveTo>
                    <a:pt x="0" y="0"/>
                  </a:moveTo>
                  <a:lnTo>
                    <a:pt x="6262343" y="0"/>
                  </a:lnTo>
                  <a:lnTo>
                    <a:pt x="6262343" y="1020600"/>
                  </a:lnTo>
                  <a:lnTo>
                    <a:pt x="0" y="102060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86027" tIns="374904" rIns="486027" bIns="128016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Sound generation is approximated using RANS results extracted from some specific surfaces or volumes. Qualitative Method for quadrupole mostly.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7AC014-5843-40C3-9A19-357BF1B5C64A}"/>
                </a:ext>
              </a:extLst>
            </p:cNvPr>
            <p:cNvSpPr/>
            <p:nvPr/>
          </p:nvSpPr>
          <p:spPr>
            <a:xfrm>
              <a:off x="832373" y="897190"/>
              <a:ext cx="4493128" cy="554204"/>
            </a:xfrm>
            <a:custGeom>
              <a:avLst/>
              <a:gdLst>
                <a:gd name="connsiteX0" fmla="*/ 0 w 4383640"/>
                <a:gd name="connsiteY0" fmla="*/ 88562 h 531360"/>
                <a:gd name="connsiteX1" fmla="*/ 88562 w 4383640"/>
                <a:gd name="connsiteY1" fmla="*/ 0 h 531360"/>
                <a:gd name="connsiteX2" fmla="*/ 4295078 w 4383640"/>
                <a:gd name="connsiteY2" fmla="*/ 0 h 531360"/>
                <a:gd name="connsiteX3" fmla="*/ 4383640 w 4383640"/>
                <a:gd name="connsiteY3" fmla="*/ 88562 h 531360"/>
                <a:gd name="connsiteX4" fmla="*/ 4383640 w 4383640"/>
                <a:gd name="connsiteY4" fmla="*/ 442798 h 531360"/>
                <a:gd name="connsiteX5" fmla="*/ 4295078 w 4383640"/>
                <a:gd name="connsiteY5" fmla="*/ 531360 h 531360"/>
                <a:gd name="connsiteX6" fmla="*/ 88562 w 4383640"/>
                <a:gd name="connsiteY6" fmla="*/ 531360 h 531360"/>
                <a:gd name="connsiteX7" fmla="*/ 0 w 4383640"/>
                <a:gd name="connsiteY7" fmla="*/ 442798 h 531360"/>
                <a:gd name="connsiteX8" fmla="*/ 0 w 4383640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3640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4295078" y="0"/>
                  </a:lnTo>
                  <a:cubicBezTo>
                    <a:pt x="4343989" y="0"/>
                    <a:pt x="4383640" y="39651"/>
                    <a:pt x="4383640" y="88562"/>
                  </a:cubicBezTo>
                  <a:lnTo>
                    <a:pt x="4383640" y="442798"/>
                  </a:lnTo>
                  <a:cubicBezTo>
                    <a:pt x="4383640" y="491709"/>
                    <a:pt x="4343989" y="531360"/>
                    <a:pt x="4295078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191630" tIns="25939" rIns="191630" bIns="25939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Broadband Noise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7CE946-80D5-4E37-A5EE-797DFEDEF36F}"/>
                </a:ext>
              </a:extLst>
            </p:cNvPr>
            <p:cNvGrpSpPr/>
            <p:nvPr/>
          </p:nvGrpSpPr>
          <p:grpSpPr>
            <a:xfrm>
              <a:off x="7413305" y="1173339"/>
              <a:ext cx="4546824" cy="1065432"/>
              <a:chOff x="7413305" y="1173339"/>
              <a:chExt cx="4546824" cy="106543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8961E85-58B8-4800-AD02-ABA2ED68140D}"/>
                  </a:ext>
                </a:extLst>
              </p:cNvPr>
              <p:cNvGrpSpPr/>
              <p:nvPr/>
            </p:nvGrpSpPr>
            <p:grpSpPr>
              <a:xfrm>
                <a:off x="7413305" y="1173339"/>
                <a:ext cx="2081919" cy="1065432"/>
                <a:chOff x="7525277" y="4243465"/>
                <a:chExt cx="2081919" cy="1042458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76BCDCED-B0BD-407E-A60B-258048BE46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7192" t="14217" b="16369"/>
                <a:stretch/>
              </p:blipFill>
              <p:spPr>
                <a:xfrm>
                  <a:off x="7765370" y="4383408"/>
                  <a:ext cx="1672502" cy="90251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8C16F10-ACA2-458B-A91D-44FAF4809105}"/>
                    </a:ext>
                  </a:extLst>
                </p:cNvPr>
                <p:cNvSpPr/>
                <p:nvPr/>
              </p:nvSpPr>
              <p:spPr>
                <a:xfrm>
                  <a:off x="7525277" y="4243465"/>
                  <a:ext cx="2081919" cy="28437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r>
                    <a:rPr lang="en-US" sz="1050" b="1" dirty="0"/>
                    <a:t>Surface acoustic source intensity 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9042DD-A062-4095-B338-18B19E618791}"/>
                  </a:ext>
                </a:extLst>
              </p:cNvPr>
              <p:cNvSpPr txBox="1"/>
              <p:nvPr/>
            </p:nvSpPr>
            <p:spPr bwMode="auto">
              <a:xfrm>
                <a:off x="10094337" y="1426520"/>
                <a:ext cx="1865792" cy="528445"/>
              </a:xfrm>
              <a:prstGeom prst="rect">
                <a:avLst/>
              </a:prstGeom>
              <a:ln>
                <a:noFill/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Calibri" pitchFamily="34" charset="0"/>
                    <a:cs typeface="Calibri" pitchFamily="34" charset="0"/>
                  </a:rPr>
                  <a:t>Broadband sources from RANS solution 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6DEE701-CAAA-45BA-8487-22E872EBF575}"/>
              </a:ext>
            </a:extLst>
          </p:cNvPr>
          <p:cNvGrpSpPr/>
          <p:nvPr/>
        </p:nvGrpSpPr>
        <p:grpSpPr>
          <a:xfrm>
            <a:off x="511434" y="5296243"/>
            <a:ext cx="11434231" cy="731281"/>
            <a:chOff x="511434" y="5554041"/>
            <a:chExt cx="11471948" cy="106067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8FAF715-086D-4182-90DD-EE4ED6546459}"/>
                </a:ext>
              </a:extLst>
            </p:cNvPr>
            <p:cNvSpPr/>
            <p:nvPr/>
          </p:nvSpPr>
          <p:spPr>
            <a:xfrm>
              <a:off x="511434" y="5786196"/>
              <a:ext cx="6534255" cy="828522"/>
            </a:xfrm>
            <a:custGeom>
              <a:avLst/>
              <a:gdLst>
                <a:gd name="connsiteX0" fmla="*/ 0 w 6262343"/>
                <a:gd name="connsiteY0" fmla="*/ 0 h 765450"/>
                <a:gd name="connsiteX1" fmla="*/ 6262343 w 6262343"/>
                <a:gd name="connsiteY1" fmla="*/ 0 h 765450"/>
                <a:gd name="connsiteX2" fmla="*/ 6262343 w 6262343"/>
                <a:gd name="connsiteY2" fmla="*/ 765450 h 765450"/>
                <a:gd name="connsiteX3" fmla="*/ 0 w 6262343"/>
                <a:gd name="connsiteY3" fmla="*/ 765450 h 765450"/>
                <a:gd name="connsiteX4" fmla="*/ 0 w 6262343"/>
                <a:gd name="connsiteY4" fmla="*/ 0 h 76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2343" h="765450">
                  <a:moveTo>
                    <a:pt x="0" y="0"/>
                  </a:moveTo>
                  <a:lnTo>
                    <a:pt x="6262343" y="0"/>
                  </a:lnTo>
                  <a:lnTo>
                    <a:pt x="6262343" y="765450"/>
                  </a:lnTo>
                  <a:lnTo>
                    <a:pt x="0" y="76545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86027" tIns="374904" rIns="486027" bIns="128016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b="0" kern="1200" dirty="0"/>
                <a:t>Couple CFD with an acoustic solver (Ansys and others) </a:t>
              </a:r>
              <a:endParaRPr lang="en-US" sz="1400" kern="120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C2CA44-1020-494F-8EC6-354E56F75190}"/>
                </a:ext>
              </a:extLst>
            </p:cNvPr>
            <p:cNvSpPr/>
            <p:nvPr/>
          </p:nvSpPr>
          <p:spPr>
            <a:xfrm>
              <a:off x="832373" y="5554041"/>
              <a:ext cx="4493128" cy="575143"/>
            </a:xfrm>
            <a:custGeom>
              <a:avLst/>
              <a:gdLst>
                <a:gd name="connsiteX0" fmla="*/ 0 w 4383640"/>
                <a:gd name="connsiteY0" fmla="*/ 88562 h 531360"/>
                <a:gd name="connsiteX1" fmla="*/ 88562 w 4383640"/>
                <a:gd name="connsiteY1" fmla="*/ 0 h 531360"/>
                <a:gd name="connsiteX2" fmla="*/ 4295078 w 4383640"/>
                <a:gd name="connsiteY2" fmla="*/ 0 h 531360"/>
                <a:gd name="connsiteX3" fmla="*/ 4383640 w 4383640"/>
                <a:gd name="connsiteY3" fmla="*/ 88562 h 531360"/>
                <a:gd name="connsiteX4" fmla="*/ 4383640 w 4383640"/>
                <a:gd name="connsiteY4" fmla="*/ 442798 h 531360"/>
                <a:gd name="connsiteX5" fmla="*/ 4295078 w 4383640"/>
                <a:gd name="connsiteY5" fmla="*/ 531360 h 531360"/>
                <a:gd name="connsiteX6" fmla="*/ 88562 w 4383640"/>
                <a:gd name="connsiteY6" fmla="*/ 531360 h 531360"/>
                <a:gd name="connsiteX7" fmla="*/ 0 w 4383640"/>
                <a:gd name="connsiteY7" fmla="*/ 442798 h 531360"/>
                <a:gd name="connsiteX8" fmla="*/ 0 w 4383640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3640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4295078" y="0"/>
                  </a:lnTo>
                  <a:cubicBezTo>
                    <a:pt x="4343989" y="0"/>
                    <a:pt x="4383640" y="39651"/>
                    <a:pt x="4383640" y="88562"/>
                  </a:cubicBezTo>
                  <a:lnTo>
                    <a:pt x="4383640" y="442798"/>
                  </a:lnTo>
                  <a:cubicBezTo>
                    <a:pt x="4383640" y="491709"/>
                    <a:pt x="4343989" y="531360"/>
                    <a:pt x="4295078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91630" tIns="25939" rIns="191630" bIns="25939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Coupling Methods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357F21-AB70-4F61-9156-E518434B4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2337" y="5735817"/>
              <a:ext cx="3329059" cy="6452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4F0BE0-9B39-45BF-B049-A826974DEEC8}"/>
                </a:ext>
              </a:extLst>
            </p:cNvPr>
            <p:cNvSpPr txBox="1"/>
            <p:nvPr/>
          </p:nvSpPr>
          <p:spPr bwMode="auto">
            <a:xfrm>
              <a:off x="10117590" y="5698297"/>
              <a:ext cx="1865792" cy="602654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Calibri" pitchFamily="34" charset="0"/>
                  <a:cs typeface="Calibri" pitchFamily="34" charset="0"/>
                </a:rPr>
                <a:t>Acoustic propagation using 3</a:t>
              </a:r>
              <a:r>
                <a:rPr lang="en-US" sz="1050" b="1" baseline="30000" dirty="0">
                  <a:latin typeface="Calibri" pitchFamily="34" charset="0"/>
                  <a:cs typeface="Calibri" pitchFamily="34" charset="0"/>
                </a:rPr>
                <a:t>rd</a:t>
              </a:r>
              <a:r>
                <a:rPr lang="en-US" sz="1050" b="1" dirty="0">
                  <a:latin typeface="Calibri" pitchFamily="34" charset="0"/>
                  <a:cs typeface="Calibri" pitchFamily="34" charset="0"/>
                </a:rPr>
                <a:t> party solvers</a:t>
              </a:r>
            </a:p>
          </p:txBody>
        </p:sp>
      </p:grpSp>
      <p:sp>
        <p:nvSpPr>
          <p:cNvPr id="29" name="Arrow: Down 28">
            <a:extLst>
              <a:ext uri="{FF2B5EF4-FFF2-40B4-BE49-F238E27FC236}">
                <a16:creationId xmlns:a16="http://schemas.microsoft.com/office/drawing/2014/main" id="{0AD4F4D7-F584-4CC8-BB58-C6993E10C1C0}"/>
              </a:ext>
            </a:extLst>
          </p:cNvPr>
          <p:cNvSpPr/>
          <p:nvPr/>
        </p:nvSpPr>
        <p:spPr>
          <a:xfrm>
            <a:off x="7469" y="784068"/>
            <a:ext cx="511435" cy="53119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D661FB-965B-46F6-9CF0-C1B781B14F3C}"/>
              </a:ext>
            </a:extLst>
          </p:cNvPr>
          <p:cNvSpPr txBox="1"/>
          <p:nvPr/>
        </p:nvSpPr>
        <p:spPr>
          <a:xfrm rot="16200000">
            <a:off x="-1101604" y="3216770"/>
            <a:ext cx="27264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Computational Effort</a:t>
            </a:r>
          </a:p>
        </p:txBody>
      </p:sp>
    </p:spTree>
    <p:extLst>
      <p:ext uri="{BB962C8B-B14F-4D97-AF65-F5344CB8AC3E}">
        <p14:creationId xmlns:p14="http://schemas.microsoft.com/office/powerpoint/2010/main" val="153686697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F17BC-53A5-48A4-AE58-DD3BEF42B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0A0F12-B149-4A36-B781-B041665C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294"/>
            <a:ext cx="3409819" cy="41239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Fan Acoustics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CA8F61E-BC20-4A93-89CE-B9D4A292D067}"/>
              </a:ext>
            </a:extLst>
          </p:cNvPr>
          <p:cNvSpPr txBox="1">
            <a:spLocks/>
          </p:cNvSpPr>
          <p:nvPr/>
        </p:nvSpPr>
        <p:spPr>
          <a:xfrm>
            <a:off x="154775" y="679583"/>
            <a:ext cx="6555009" cy="5494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Objective: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Different operating condition :  Speed(RPM), Operating pressure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Different fan blade design, number of blades, different shroud design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Noise Nature : Tonal peaks &amp; high frequency broadband, Directivity of sound 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Challenges: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Transient Study with rotating components</a:t>
            </a:r>
          </a:p>
          <a:p>
            <a:pPr lvl="2">
              <a:lnSpc>
                <a:spcPct val="140000"/>
              </a:lnSpc>
            </a:pPr>
            <a:r>
              <a:rPr lang="en-US" sz="1600" dirty="0"/>
              <a:t>Sliding mesh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Accurate prediction dependents on accurate turbulent flow field resolution</a:t>
            </a:r>
          </a:p>
          <a:p>
            <a:pPr lvl="2">
              <a:lnSpc>
                <a:spcPct val="140000"/>
              </a:lnSpc>
            </a:pPr>
            <a:r>
              <a:rPr lang="en-US" sz="1600" b="1" dirty="0"/>
              <a:t>Hybrid Turbulence model, Stress Blending Eddy Simulation(SBES)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Outcomes: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Overall Noise prediction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Blade Passing Frequency corresponding tonal noise with </a:t>
            </a:r>
            <a:r>
              <a:rPr lang="en-US" sz="1600" dirty="0" err="1"/>
              <a:t>db</a:t>
            </a:r>
            <a:r>
              <a:rPr lang="en-US" sz="1600" dirty="0"/>
              <a:t> levels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Frequency Vs dB, Frequency Vs 1/3rd Octave, Spectral Density Distribution at far field and near field receiver location</a:t>
            </a:r>
          </a:p>
          <a:p>
            <a:pPr marL="457200" lvl="2">
              <a:spcBef>
                <a:spcPts val="1200"/>
              </a:spcBef>
              <a:buClr>
                <a:schemeClr val="tx1"/>
              </a:buClr>
              <a:buFontTx/>
              <a:buChar char="•"/>
            </a:pPr>
            <a:r>
              <a:rPr lang="en-US" sz="1600" dirty="0"/>
              <a:t>Directivity of sound study</a:t>
            </a:r>
          </a:p>
        </p:txBody>
      </p:sp>
      <p:pic>
        <p:nvPicPr>
          <p:cNvPr id="7" name="fan_ddes_unsteady movie">
            <a:hlinkClick r:id="" action="ppaction://media"/>
            <a:extLst>
              <a:ext uri="{FF2B5EF4-FFF2-40B4-BE49-F238E27FC236}">
                <a16:creationId xmlns:a16="http://schemas.microsoft.com/office/drawing/2014/main" id="{8D91F1B1-ED8D-4BB0-ADAC-95378D8780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32266" b="19851"/>
          <a:stretch/>
        </p:blipFill>
        <p:spPr>
          <a:xfrm>
            <a:off x="6711065" y="870852"/>
            <a:ext cx="2391106" cy="1591506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556759-3E45-4AF4-8D70-0F0CCBCA33D9}"/>
              </a:ext>
            </a:extLst>
          </p:cNvPr>
          <p:cNvSpPr txBox="1">
            <a:spLocks/>
          </p:cNvSpPr>
          <p:nvPr/>
        </p:nvSpPr>
        <p:spPr bwMode="auto">
          <a:xfrm>
            <a:off x="6711065" y="2491240"/>
            <a:ext cx="2391106" cy="264031"/>
          </a:xfrm>
          <a:prstGeom prst="rect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2286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SzPct val="120000"/>
              <a:buFont typeface="Arial" charset="0"/>
              <a:buChar char="•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4572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Font typeface="Calibri" pitchFamily="34" charset="0"/>
              <a:buChar char="–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687388" indent="-225425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914400" indent="-227013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–"/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2288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Acoustic pressure fluctuations</a:t>
            </a:r>
            <a:endParaRPr lang="en-US" sz="1400" kern="0" dirty="0"/>
          </a:p>
        </p:txBody>
      </p:sp>
      <p:pic>
        <p:nvPicPr>
          <p:cNvPr id="9" name="fan_ddes_unsteady movie2">
            <a:hlinkClick r:id="" action="ppaction://media"/>
            <a:extLst>
              <a:ext uri="{FF2B5EF4-FFF2-40B4-BE49-F238E27FC236}">
                <a16:creationId xmlns:a16="http://schemas.microsoft.com/office/drawing/2014/main" id="{F3AFDCEC-4D5A-453D-96F8-732844C600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1226" y="870852"/>
            <a:ext cx="2829344" cy="1591506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663A97-9BD9-4C21-B135-9A45B92F05B5}"/>
              </a:ext>
            </a:extLst>
          </p:cNvPr>
          <p:cNvSpPr txBox="1">
            <a:spLocks/>
          </p:cNvSpPr>
          <p:nvPr/>
        </p:nvSpPr>
        <p:spPr bwMode="auto">
          <a:xfrm>
            <a:off x="9653224" y="2491578"/>
            <a:ext cx="2005348" cy="292216"/>
          </a:xfrm>
          <a:prstGeom prst="rect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2286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SzPct val="120000"/>
              <a:buFont typeface="Arial" charset="0"/>
              <a:buChar char="•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4572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Font typeface="Calibri" pitchFamily="34" charset="0"/>
              <a:buChar char="–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687388" indent="-225425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914400" indent="-227013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Font typeface="Calibri" pitchFamily="34" charset="0"/>
              <a:buChar char="–"/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2288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Turbulence : Q criteria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82EF82-53DE-4D96-9AC9-E739E3684D5E}"/>
              </a:ext>
            </a:extLst>
          </p:cNvPr>
          <p:cNvGrpSpPr/>
          <p:nvPr/>
        </p:nvGrpSpPr>
        <p:grpSpPr>
          <a:xfrm>
            <a:off x="9102171" y="3065828"/>
            <a:ext cx="3032158" cy="1941646"/>
            <a:chOff x="3932820" y="1940132"/>
            <a:chExt cx="4535308" cy="3194457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7D08BB7C-9FAD-4644-A875-0CEB3179A50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932820" y="2101966"/>
            <a:ext cx="4535308" cy="30326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CFD720-AC4C-4C8C-8EC6-4B0188CEFB43}"/>
                </a:ext>
              </a:extLst>
            </p:cNvPr>
            <p:cNvSpPr txBox="1"/>
            <p:nvPr/>
          </p:nvSpPr>
          <p:spPr bwMode="auto">
            <a:xfrm>
              <a:off x="5626420" y="1940132"/>
              <a:ext cx="650755" cy="426195"/>
            </a:xfrm>
            <a:prstGeom prst="rect">
              <a:avLst/>
            </a:prstGeom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  <a:cs typeface="Calibri" pitchFamily="34" charset="0"/>
                </a:rPr>
                <a:t>BPF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83A81B9-3C82-4878-BEB5-937C8F25D7F7}"/>
                </a:ext>
              </a:extLst>
            </p:cNvPr>
            <p:cNvCxnSpPr/>
            <p:nvPr/>
          </p:nvCxnSpPr>
          <p:spPr bwMode="auto">
            <a:xfrm flipH="1">
              <a:off x="5105401" y="2259109"/>
              <a:ext cx="658363" cy="100431"/>
            </a:xfrm>
            <a:prstGeom prst="straightConnector1">
              <a:avLst/>
            </a:prstGeom>
            <a:ln>
              <a:solidFill>
                <a:srgbClr val="00B0F0"/>
              </a:solidFill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6B12439-3D12-4348-A9E7-53FD09FCE192}"/>
                </a:ext>
              </a:extLst>
            </p:cNvPr>
            <p:cNvCxnSpPr/>
            <p:nvPr/>
          </p:nvCxnSpPr>
          <p:spPr bwMode="auto">
            <a:xfrm flipH="1">
              <a:off x="5562600" y="2259109"/>
              <a:ext cx="201165" cy="274899"/>
            </a:xfrm>
            <a:prstGeom prst="straightConnector1">
              <a:avLst/>
            </a:prstGeom>
            <a:ln>
              <a:solidFill>
                <a:srgbClr val="00B0F0"/>
              </a:solidFill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27B241F-A229-4338-AB06-AB650984C4CB}"/>
                </a:ext>
              </a:extLst>
            </p:cNvPr>
            <p:cNvCxnSpPr/>
            <p:nvPr/>
          </p:nvCxnSpPr>
          <p:spPr bwMode="auto">
            <a:xfrm>
              <a:off x="5763764" y="2254728"/>
              <a:ext cx="256036" cy="279280"/>
            </a:xfrm>
            <a:prstGeom prst="straightConnector1">
              <a:avLst/>
            </a:prstGeom>
            <a:ln>
              <a:solidFill>
                <a:srgbClr val="00B0F0"/>
              </a:solidFill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E1BE4A7-C3A1-462D-B399-01EC5D976E91}"/>
              </a:ext>
            </a:extLst>
          </p:cNvPr>
          <p:cNvSpPr txBox="1"/>
          <p:nvPr/>
        </p:nvSpPr>
        <p:spPr bwMode="auto">
          <a:xfrm>
            <a:off x="9102171" y="5201628"/>
            <a:ext cx="3089829" cy="461665"/>
          </a:xfrm>
          <a:prstGeom prst="rect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  <a:cs typeface="Calibri" pitchFamily="34" charset="0"/>
              </a:rPr>
              <a:t>Sound Spectra with Blade Passing Frequencies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83EB47-BAEC-41F3-8946-DE7212C03BBC}"/>
              </a:ext>
            </a:extLst>
          </p:cNvPr>
          <p:cNvGrpSpPr/>
          <p:nvPr/>
        </p:nvGrpSpPr>
        <p:grpSpPr>
          <a:xfrm>
            <a:off x="6664279" y="3065828"/>
            <a:ext cx="2391107" cy="2661476"/>
            <a:chOff x="6664279" y="3065828"/>
            <a:chExt cx="2391107" cy="26614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8FC94D-88A6-4AB6-A285-943EEAC4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4"/>
            <a:stretch/>
          </p:blipFill>
          <p:spPr>
            <a:xfrm>
              <a:off x="6670963" y="3065828"/>
              <a:ext cx="2384423" cy="213056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975F37-F46E-40BE-9B3A-52E6715A529E}"/>
                </a:ext>
              </a:extLst>
            </p:cNvPr>
            <p:cNvSpPr txBox="1"/>
            <p:nvPr/>
          </p:nvSpPr>
          <p:spPr bwMode="auto">
            <a:xfrm>
              <a:off x="6664279" y="5204084"/>
              <a:ext cx="2391107" cy="523220"/>
            </a:xfrm>
            <a:prstGeom prst="rect">
              <a:avLst/>
            </a:prstGeom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alibri" pitchFamily="34" charset="0"/>
                  <a:cs typeface="Calibri" pitchFamily="34" charset="0"/>
                </a:rPr>
                <a:t>dB Map – Sound source (267Hz)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631710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F5E33A-F15B-4015-A126-EFC3BB7CC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338677-C311-4FA3-B555-044D308DC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242"/>
            <a:ext cx="7333328" cy="685800"/>
          </a:xfrm>
        </p:spPr>
        <p:txBody>
          <a:bodyPr>
            <a:noAutofit/>
          </a:bodyPr>
          <a:lstStyle/>
          <a:p>
            <a:r>
              <a:rPr lang="en-US" sz="3200" dirty="0"/>
              <a:t>Automotive Cooling Fan </a:t>
            </a:r>
            <a:r>
              <a:rPr lang="en-US" dirty="0"/>
              <a:t>example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dirty="0">
                <a:solidFill>
                  <a:srgbClr val="FFC000"/>
                </a:solidFill>
              </a:rPr>
              <a:t>Validation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34F22F3-3739-443A-8B2B-B1F1EFA96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2"/>
          <a:stretch/>
        </p:blipFill>
        <p:spPr bwMode="auto">
          <a:xfrm>
            <a:off x="264747" y="1745454"/>
            <a:ext cx="4954944" cy="182109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81BFFD5-A0B6-4311-AFE1-7367BBEC9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56" y="655132"/>
            <a:ext cx="2786743" cy="630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http://logosandbrands.directory/wp-content/themes/directorypress/thumbs/Nidec-logo.gif">
            <a:extLst>
              <a:ext uri="{FF2B5EF4-FFF2-40B4-BE49-F238E27FC236}">
                <a16:creationId xmlns:a16="http://schemas.microsoft.com/office/drawing/2014/main" id="{40625F15-E385-4E46-8525-DE84E1CEB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59"/>
          <a:stretch/>
        </p:blipFill>
        <p:spPr bwMode="auto">
          <a:xfrm>
            <a:off x="10507346" y="239467"/>
            <a:ext cx="1576035" cy="38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706012-8E90-4438-BE17-2E476076E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2359" r="1"/>
          <a:stretch/>
        </p:blipFill>
        <p:spPr bwMode="auto">
          <a:xfrm>
            <a:off x="6150846" y="1374785"/>
            <a:ext cx="4123331" cy="20542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CCB75BB-14EE-40E2-9628-2AC9ADCD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092" y="3566550"/>
            <a:ext cx="5439130" cy="242508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2716240-7EA6-458E-BDA5-1BBB90EB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56579"/>
            <a:ext cx="3069644" cy="2302233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9A4AF4-8AA8-471B-8363-F8818173B12A}"/>
              </a:ext>
            </a:extLst>
          </p:cNvPr>
          <p:cNvSpPr txBox="1"/>
          <p:nvPr/>
        </p:nvSpPr>
        <p:spPr bwMode="auto">
          <a:xfrm>
            <a:off x="278767" y="1286093"/>
            <a:ext cx="4940924" cy="36933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Approach FWH: Stall Condition</a:t>
            </a:r>
          </a:p>
        </p:txBody>
      </p:sp>
    </p:spTree>
    <p:extLst>
      <p:ext uri="{BB962C8B-B14F-4D97-AF65-F5344CB8AC3E}">
        <p14:creationId xmlns:p14="http://schemas.microsoft.com/office/powerpoint/2010/main" val="3647257185"/>
      </p:ext>
    </p:extLst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7FBCF3-6714-4A98-8E87-7CE2FD4796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62B975-C739-4C0D-92FB-75FA0354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25" y="188811"/>
            <a:ext cx="8091416" cy="685800"/>
          </a:xfrm>
        </p:spPr>
        <p:txBody>
          <a:bodyPr>
            <a:normAutofit fontScale="90000"/>
          </a:bodyPr>
          <a:lstStyle/>
          <a:p>
            <a:r>
              <a:rPr lang="it-IT" dirty="0"/>
              <a:t>Radiator Fan example</a:t>
            </a:r>
            <a:br>
              <a:rPr lang="it-IT" dirty="0"/>
            </a:br>
            <a:r>
              <a:rPr lang="it-IT" dirty="0">
                <a:solidFill>
                  <a:srgbClr val="FFC000"/>
                </a:solidFill>
              </a:rPr>
              <a:t>Design Comparison &amp; Noise Source Prediction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C34FD4-25B0-4C24-A45E-6F60A869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745" y="587400"/>
            <a:ext cx="2164146" cy="858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DA04F7-EE9A-47D7-AA00-BF556106E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0" y="1971569"/>
            <a:ext cx="2421203" cy="1353025"/>
          </a:xfrm>
          <a:prstGeom prst="roundRect">
            <a:avLst>
              <a:gd name="adj" fmla="val 8594"/>
            </a:avLst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1379B6-6109-47A2-AF24-76C8613B9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60" y="1936268"/>
            <a:ext cx="2274712" cy="1423629"/>
          </a:xfrm>
          <a:prstGeom prst="roundRect">
            <a:avLst>
              <a:gd name="adj" fmla="val 8594"/>
            </a:avLst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51820C-87DB-4C36-8E12-231CA8A89169}"/>
              </a:ext>
            </a:extLst>
          </p:cNvPr>
          <p:cNvSpPr/>
          <p:nvPr/>
        </p:nvSpPr>
        <p:spPr>
          <a:xfrm>
            <a:off x="297002" y="1115904"/>
            <a:ext cx="2198038" cy="46166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  <a:buClr>
                <a:prstClr val="black"/>
              </a:buClr>
            </a:pPr>
            <a:r>
              <a:rPr lang="it-IT" sz="2400" kern="0" dirty="0">
                <a:solidFill>
                  <a:prstClr val="black"/>
                </a:solidFill>
                <a:latin typeface="Calibri" pitchFamily="34" charset="0"/>
              </a:rPr>
              <a:t>Approach FW-H</a:t>
            </a:r>
            <a:endParaRPr lang="en-US" sz="2400" kern="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EEB11E-27C3-42BF-9507-DAE26A32C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656" y="3974409"/>
            <a:ext cx="3391664" cy="195328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1FBFD04-ABA7-4174-A445-A82E122A9EFD}"/>
              </a:ext>
            </a:extLst>
          </p:cNvPr>
          <p:cNvSpPr/>
          <p:nvPr/>
        </p:nvSpPr>
        <p:spPr bwMode="auto">
          <a:xfrm>
            <a:off x="6238305" y="4656330"/>
            <a:ext cx="738733" cy="356034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2700" cap="sq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b="1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FF46EE-85D8-4EF9-BDD1-CF8BB0AB2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47" y="3718594"/>
            <a:ext cx="2108876" cy="230866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C7EA5D-8C17-41E9-AD0B-B51F80414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358" y="1668458"/>
            <a:ext cx="3263283" cy="2019396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C0FA8-15BA-4874-9C00-8758B62DF4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1502" y="1671807"/>
            <a:ext cx="3138674" cy="2019396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BC2F6D-6A86-4668-999D-81876CE315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7999" y="3936019"/>
            <a:ext cx="4905375" cy="197167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BD6AB1-3B5F-445E-ADC3-BA91AECF3D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96272" y="286949"/>
            <a:ext cx="100965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55175"/>
      </p:ext>
    </p:extLst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Ansys - Slide Master">
  <a:themeElements>
    <a:clrScheme name="Ansys Color Theme - 2020">
      <a:dk1>
        <a:srgbClr val="000000"/>
      </a:dk1>
      <a:lt1>
        <a:srgbClr val="FFFFFF"/>
      </a:lt1>
      <a:dk2>
        <a:srgbClr val="898A8D"/>
      </a:dk2>
      <a:lt2>
        <a:srgbClr val="FFFFFF"/>
      </a:lt2>
      <a:accent1>
        <a:srgbClr val="FFB71B"/>
      </a:accent1>
      <a:accent2>
        <a:srgbClr val="D9D8D6"/>
      </a:accent2>
      <a:accent3>
        <a:srgbClr val="898A8D"/>
      </a:accent3>
      <a:accent4>
        <a:srgbClr val="444446"/>
      </a:accent4>
      <a:accent5>
        <a:srgbClr val="D29100"/>
      </a:accent5>
      <a:accent6>
        <a:srgbClr val="F9DD42"/>
      </a:accent6>
      <a:hlink>
        <a:srgbClr val="FFB71B"/>
      </a:hlink>
      <a:folHlink>
        <a:srgbClr val="898A8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5AAFF67A4E2344BB8F76BB8E2599DE" ma:contentTypeVersion="13" ma:contentTypeDescription="Create a new document." ma:contentTypeScope="" ma:versionID="926469a4ea93181e4484186bf867d1ab">
  <xsd:schema xmlns:xsd="http://www.w3.org/2001/XMLSchema" xmlns:xs="http://www.w3.org/2001/XMLSchema" xmlns:p="http://schemas.microsoft.com/office/2006/metadata/properties" xmlns:ns3="7f20fa63-e241-4761-94ba-32b364e68bb9" xmlns:ns4="ef833346-f83e-40f5-a0e1-5788cb232001" targetNamespace="http://schemas.microsoft.com/office/2006/metadata/properties" ma:root="true" ma:fieldsID="02261aaf13b7e025681dffcc1c04caa5" ns3:_="" ns4:_="">
    <xsd:import namespace="7f20fa63-e241-4761-94ba-32b364e68bb9"/>
    <xsd:import namespace="ef833346-f83e-40f5-a0e1-5788cb2320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20fa63-e241-4761-94ba-32b364e68b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33346-f83e-40f5-a0e1-5788cb23200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5FE876-BBFA-4E5E-8653-4E4CAC4320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45F9CF-3FF5-4E57-93C9-B9F626F200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20fa63-e241-4761-94ba-32b364e68bb9"/>
    <ds:schemaRef ds:uri="ef833346-f83e-40f5-a0e1-5788cb2320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54582C-3F01-4F8D-9460-F0A670A527E2}">
  <ds:schemaRefs>
    <ds:schemaRef ds:uri="http://purl.org/dc/terms/"/>
    <ds:schemaRef ds:uri="ef833346-f83e-40f5-a0e1-5788cb232001"/>
    <ds:schemaRef ds:uri="7f20fa63-e241-4761-94ba-32b364e68bb9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2269</TotalTime>
  <Words>1800</Words>
  <Application>Microsoft Office PowerPoint</Application>
  <PresentationFormat>Widescreen</PresentationFormat>
  <Paragraphs>362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 </vt:lpstr>
      <vt:lpstr>Arial Narrow</vt:lpstr>
      <vt:lpstr>Arial</vt:lpstr>
      <vt:lpstr>Wingdings</vt:lpstr>
      <vt:lpstr>Symbol</vt:lpstr>
      <vt:lpstr>Calibri</vt:lpstr>
      <vt:lpstr>Courier New</vt:lpstr>
      <vt:lpstr>Ansys - Slide Master</vt:lpstr>
      <vt:lpstr>PowerPoint Presentation</vt:lpstr>
      <vt:lpstr>Today’s Webinar</vt:lpstr>
      <vt:lpstr>Automotive Air Born Noise Challenges U.S. Vehicle Dependability report lists “Excessive Wind Noise” amongst the top 5 problems most commonly experienced by Vehicle Owners J. D. Power 2014</vt:lpstr>
      <vt:lpstr>Introduction &amp; Challenges</vt:lpstr>
      <vt:lpstr>Aeroacoustic Source Classification</vt:lpstr>
      <vt:lpstr>Aeroacoustics – Methods</vt:lpstr>
      <vt:lpstr>Fan Acoustics</vt:lpstr>
      <vt:lpstr>Automotive Cooling Fan example  Validation</vt:lpstr>
      <vt:lpstr>Radiator Fan example Design Comparison &amp; Noise Source Prediction</vt:lpstr>
      <vt:lpstr>HVAC Blower Acoustics</vt:lpstr>
      <vt:lpstr>PowerPoint Presentation</vt:lpstr>
      <vt:lpstr>Cabin Acoustics : Blower, Duct, Vents &amp; Cabin</vt:lpstr>
      <vt:lpstr>Cabin Acoustics example:  Modelling Advantage &amp; Improved Productivity</vt:lpstr>
      <vt:lpstr>Tire Acoustics</vt:lpstr>
      <vt:lpstr>Tire Flow Induced Noise : Capturing Pipe Resonance for Design Evaluation  </vt:lpstr>
      <vt:lpstr>External Flow Aerodynamic Noise Prediction</vt:lpstr>
      <vt:lpstr>Alfa-Romeo Giulietta example:  Validation</vt:lpstr>
      <vt:lpstr>Alfa-Romeo Giulietta example - 62M Hexcore mesh  HPC Scalability</vt:lpstr>
      <vt:lpstr>PowerPoint Presentation</vt:lpstr>
      <vt:lpstr>PowerPoint Presentation</vt:lpstr>
      <vt:lpstr>Corning Inc. - SUV validation case – coupling Fluent to Mechanical Acoustics for Cabin Noise prediction</vt:lpstr>
      <vt:lpstr>Ansys Acoustic Solvers: Mechanical &amp; LS-DYNA</vt:lpstr>
      <vt:lpstr>VRXPERIENCE</vt:lpstr>
      <vt:lpstr>VRXPERIENCE</vt:lpstr>
      <vt:lpstr>Tonal peak level - What if scenario and target definition</vt:lpstr>
      <vt:lpstr>Listen from component level to system level Transfer Function or Frequency Response Function(FRF)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Santillo</dc:creator>
  <cp:lastModifiedBy>Steve Defibaugh</cp:lastModifiedBy>
  <cp:revision>222</cp:revision>
  <dcterms:created xsi:type="dcterms:W3CDTF">2019-12-19T15:00:39Z</dcterms:created>
  <dcterms:modified xsi:type="dcterms:W3CDTF">2020-05-21T12:23:43Z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0x0101006A5AAFF67A4E2344BB8F76BB8E2599DE</vt:lpwstr>
  </property>
</Properties>
</file>